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6781" r:id="rId52"/>
    <p:sldMasterId id="2147486799" r:id="rId53"/>
  </p:sldMasterIdLst>
  <p:notesMasterIdLst>
    <p:notesMasterId r:id="rId127"/>
  </p:notesMasterIdLst>
  <p:handoutMasterIdLst>
    <p:handoutMasterId r:id="rId128"/>
  </p:handoutMasterIdLst>
  <p:sldIdLst>
    <p:sldId id="676" r:id="rId54"/>
    <p:sldId id="902" r:id="rId55"/>
    <p:sldId id="797" r:id="rId56"/>
    <p:sldId id="803" r:id="rId57"/>
    <p:sldId id="814" r:id="rId58"/>
    <p:sldId id="819" r:id="rId59"/>
    <p:sldId id="804" r:id="rId60"/>
    <p:sldId id="823" r:id="rId61"/>
    <p:sldId id="822" r:id="rId62"/>
    <p:sldId id="815" r:id="rId63"/>
    <p:sldId id="771" r:id="rId64"/>
    <p:sldId id="816" r:id="rId65"/>
    <p:sldId id="817" r:id="rId66"/>
    <p:sldId id="818" r:id="rId67"/>
    <p:sldId id="811" r:id="rId68"/>
    <p:sldId id="824" r:id="rId69"/>
    <p:sldId id="799" r:id="rId70"/>
    <p:sldId id="826" r:id="rId71"/>
    <p:sldId id="806" r:id="rId72"/>
    <p:sldId id="858" r:id="rId73"/>
    <p:sldId id="877" r:id="rId74"/>
    <p:sldId id="878" r:id="rId75"/>
    <p:sldId id="879" r:id="rId76"/>
    <p:sldId id="895" r:id="rId77"/>
    <p:sldId id="859" r:id="rId78"/>
    <p:sldId id="870" r:id="rId79"/>
    <p:sldId id="860" r:id="rId80"/>
    <p:sldId id="863" r:id="rId81"/>
    <p:sldId id="864" r:id="rId82"/>
    <p:sldId id="800" r:id="rId83"/>
    <p:sldId id="898" r:id="rId84"/>
    <p:sldId id="865" r:id="rId85"/>
    <p:sldId id="805" r:id="rId86"/>
    <p:sldId id="867" r:id="rId87"/>
    <p:sldId id="871" r:id="rId88"/>
    <p:sldId id="868" r:id="rId89"/>
    <p:sldId id="874" r:id="rId90"/>
    <p:sldId id="872" r:id="rId91"/>
    <p:sldId id="869" r:id="rId92"/>
    <p:sldId id="873" r:id="rId93"/>
    <p:sldId id="790" r:id="rId94"/>
    <p:sldId id="791" r:id="rId95"/>
    <p:sldId id="866" r:id="rId96"/>
    <p:sldId id="875" r:id="rId97"/>
    <p:sldId id="812" r:id="rId98"/>
    <p:sldId id="801" r:id="rId99"/>
    <p:sldId id="881" r:id="rId100"/>
    <p:sldId id="808" r:id="rId101"/>
    <p:sldId id="888" r:id="rId102"/>
    <p:sldId id="883" r:id="rId103"/>
    <p:sldId id="885" r:id="rId104"/>
    <p:sldId id="884" r:id="rId105"/>
    <p:sldId id="896" r:id="rId106"/>
    <p:sldId id="897" r:id="rId107"/>
    <p:sldId id="813" r:id="rId108"/>
    <p:sldId id="802" r:id="rId109"/>
    <p:sldId id="886" r:id="rId110"/>
    <p:sldId id="809" r:id="rId111"/>
    <p:sldId id="794" r:id="rId112"/>
    <p:sldId id="810" r:id="rId113"/>
    <p:sldId id="876" r:id="rId114"/>
    <p:sldId id="890" r:id="rId115"/>
    <p:sldId id="882" r:id="rId116"/>
    <p:sldId id="889" r:id="rId117"/>
    <p:sldId id="891" r:id="rId118"/>
    <p:sldId id="892" r:id="rId119"/>
    <p:sldId id="893" r:id="rId120"/>
    <p:sldId id="894" r:id="rId121"/>
    <p:sldId id="899" r:id="rId122"/>
    <p:sldId id="900" r:id="rId123"/>
    <p:sldId id="880" r:id="rId124"/>
    <p:sldId id="795" r:id="rId125"/>
    <p:sldId id="901" r:id="rId1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B4"/>
    <a:srgbClr val="438EB7"/>
    <a:srgbClr val="00B9F2"/>
    <a:srgbClr val="007AC2"/>
    <a:srgbClr val="C0E8FF"/>
    <a:srgbClr val="C8EBFF"/>
    <a:srgbClr val="053264"/>
    <a:srgbClr val="7BDBF4"/>
    <a:srgbClr val="8DE7F4"/>
    <a:srgbClr val="4BC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5" autoAdjust="0"/>
    <p:restoredTop sz="73083" autoAdjust="0"/>
  </p:normalViewPr>
  <p:slideViewPr>
    <p:cSldViewPr snapToGrid="0" snapToObjects="1" showGuides="1">
      <p:cViewPr varScale="1">
        <p:scale>
          <a:sx n="78" d="100"/>
          <a:sy n="78" d="100"/>
        </p:scale>
        <p:origin x="328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slide" Target="slides/slide7.xml"/><Relationship Id="rId61" Type="http://schemas.openxmlformats.org/officeDocument/2006/relationships/slide" Target="slides/slide8.xml"/><Relationship Id="rId62" Type="http://schemas.openxmlformats.org/officeDocument/2006/relationships/slide" Target="slides/slide9.xml"/><Relationship Id="rId63" Type="http://schemas.openxmlformats.org/officeDocument/2006/relationships/slide" Target="slides/slide10.xml"/><Relationship Id="rId64" Type="http://schemas.openxmlformats.org/officeDocument/2006/relationships/slide" Target="slides/slide11.xml"/><Relationship Id="rId65" Type="http://schemas.openxmlformats.org/officeDocument/2006/relationships/slide" Target="slides/slide12.xml"/><Relationship Id="rId66" Type="http://schemas.openxmlformats.org/officeDocument/2006/relationships/slide" Target="slides/slide13.xml"/><Relationship Id="rId67" Type="http://schemas.openxmlformats.org/officeDocument/2006/relationships/slide" Target="slides/slide14.xml"/><Relationship Id="rId68" Type="http://schemas.openxmlformats.org/officeDocument/2006/relationships/slide" Target="slides/slide15.xml"/><Relationship Id="rId69" Type="http://schemas.openxmlformats.org/officeDocument/2006/relationships/slide" Target="slides/slide16.xml"/><Relationship Id="rId120" Type="http://schemas.openxmlformats.org/officeDocument/2006/relationships/slide" Target="slides/slide67.xml"/><Relationship Id="rId121" Type="http://schemas.openxmlformats.org/officeDocument/2006/relationships/slide" Target="slides/slide68.xml"/><Relationship Id="rId122" Type="http://schemas.openxmlformats.org/officeDocument/2006/relationships/slide" Target="slides/slide69.xml"/><Relationship Id="rId123" Type="http://schemas.openxmlformats.org/officeDocument/2006/relationships/slide" Target="slides/slide70.xml"/><Relationship Id="rId124" Type="http://schemas.openxmlformats.org/officeDocument/2006/relationships/slide" Target="slides/slide71.xml"/><Relationship Id="rId125" Type="http://schemas.openxmlformats.org/officeDocument/2006/relationships/slide" Target="slides/slide72.xml"/><Relationship Id="rId126" Type="http://schemas.openxmlformats.org/officeDocument/2006/relationships/slide" Target="slides/slide73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esProps" Target="presProp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37.xml"/><Relationship Id="rId91" Type="http://schemas.openxmlformats.org/officeDocument/2006/relationships/slide" Target="slides/slide38.xml"/><Relationship Id="rId92" Type="http://schemas.openxmlformats.org/officeDocument/2006/relationships/slide" Target="slides/slide39.xml"/><Relationship Id="rId93" Type="http://schemas.openxmlformats.org/officeDocument/2006/relationships/slide" Target="slides/slide40.xml"/><Relationship Id="rId94" Type="http://schemas.openxmlformats.org/officeDocument/2006/relationships/slide" Target="slides/slide41.xml"/><Relationship Id="rId95" Type="http://schemas.openxmlformats.org/officeDocument/2006/relationships/slide" Target="slides/slide42.xml"/><Relationship Id="rId96" Type="http://schemas.openxmlformats.org/officeDocument/2006/relationships/slide" Target="slides/slide43.xml"/><Relationship Id="rId101" Type="http://schemas.openxmlformats.org/officeDocument/2006/relationships/slide" Target="slides/slide48.xml"/><Relationship Id="rId102" Type="http://schemas.openxmlformats.org/officeDocument/2006/relationships/slide" Target="slides/slide49.xml"/><Relationship Id="rId103" Type="http://schemas.openxmlformats.org/officeDocument/2006/relationships/slide" Target="slides/slide50.xml"/><Relationship Id="rId104" Type="http://schemas.openxmlformats.org/officeDocument/2006/relationships/slide" Target="slides/slide51.xml"/><Relationship Id="rId105" Type="http://schemas.openxmlformats.org/officeDocument/2006/relationships/slide" Target="slides/slide52.xml"/><Relationship Id="rId106" Type="http://schemas.openxmlformats.org/officeDocument/2006/relationships/slide" Target="slides/slide53.xml"/><Relationship Id="rId107" Type="http://schemas.openxmlformats.org/officeDocument/2006/relationships/slide" Target="slides/slide54.xml"/><Relationship Id="rId108" Type="http://schemas.openxmlformats.org/officeDocument/2006/relationships/slide" Target="slides/slide55.xml"/><Relationship Id="rId109" Type="http://schemas.openxmlformats.org/officeDocument/2006/relationships/slide" Target="slides/slide56.xml"/><Relationship Id="rId97" Type="http://schemas.openxmlformats.org/officeDocument/2006/relationships/slide" Target="slides/slide44.xml"/><Relationship Id="rId98" Type="http://schemas.openxmlformats.org/officeDocument/2006/relationships/slide" Target="slides/slide45.xml"/><Relationship Id="rId99" Type="http://schemas.openxmlformats.org/officeDocument/2006/relationships/slide" Target="slides/slide46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47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7.xml"/><Relationship Id="rId71" Type="http://schemas.openxmlformats.org/officeDocument/2006/relationships/slide" Target="slides/slide18.xml"/><Relationship Id="rId72" Type="http://schemas.openxmlformats.org/officeDocument/2006/relationships/slide" Target="slides/slide19.xml"/><Relationship Id="rId73" Type="http://schemas.openxmlformats.org/officeDocument/2006/relationships/slide" Target="slides/slide20.xml"/><Relationship Id="rId74" Type="http://schemas.openxmlformats.org/officeDocument/2006/relationships/slide" Target="slides/slide21.xml"/><Relationship Id="rId75" Type="http://schemas.openxmlformats.org/officeDocument/2006/relationships/slide" Target="slides/slide22.xml"/><Relationship Id="rId76" Type="http://schemas.openxmlformats.org/officeDocument/2006/relationships/slide" Target="slides/slide23.xml"/><Relationship Id="rId77" Type="http://schemas.openxmlformats.org/officeDocument/2006/relationships/slide" Target="slides/slide24.xml"/><Relationship Id="rId78" Type="http://schemas.openxmlformats.org/officeDocument/2006/relationships/slide" Target="slides/slide25.xml"/><Relationship Id="rId79" Type="http://schemas.openxmlformats.org/officeDocument/2006/relationships/slide" Target="slides/slide26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" Target="slides/slide1.xml"/><Relationship Id="rId55" Type="http://schemas.openxmlformats.org/officeDocument/2006/relationships/slide" Target="slides/slide2.xml"/><Relationship Id="rId56" Type="http://schemas.openxmlformats.org/officeDocument/2006/relationships/slide" Target="slides/slide3.xml"/><Relationship Id="rId57" Type="http://schemas.openxmlformats.org/officeDocument/2006/relationships/slide" Target="slides/slide4.xml"/><Relationship Id="rId58" Type="http://schemas.openxmlformats.org/officeDocument/2006/relationships/slide" Target="slides/slide5.xml"/><Relationship Id="rId59" Type="http://schemas.openxmlformats.org/officeDocument/2006/relationships/slide" Target="slides/slide6.xml"/><Relationship Id="rId110" Type="http://schemas.openxmlformats.org/officeDocument/2006/relationships/slide" Target="slides/slide57.xml"/><Relationship Id="rId111" Type="http://schemas.openxmlformats.org/officeDocument/2006/relationships/slide" Target="slides/slide58.xml"/><Relationship Id="rId112" Type="http://schemas.openxmlformats.org/officeDocument/2006/relationships/slide" Target="slides/slide59.xml"/><Relationship Id="rId113" Type="http://schemas.openxmlformats.org/officeDocument/2006/relationships/slide" Target="slides/slide60.xml"/><Relationship Id="rId114" Type="http://schemas.openxmlformats.org/officeDocument/2006/relationships/slide" Target="slides/slide61.xml"/><Relationship Id="rId115" Type="http://schemas.openxmlformats.org/officeDocument/2006/relationships/slide" Target="slides/slide62.xml"/><Relationship Id="rId116" Type="http://schemas.openxmlformats.org/officeDocument/2006/relationships/slide" Target="slides/slide63.xml"/><Relationship Id="rId117" Type="http://schemas.openxmlformats.org/officeDocument/2006/relationships/slide" Target="slides/slide64.xml"/><Relationship Id="rId118" Type="http://schemas.openxmlformats.org/officeDocument/2006/relationships/slide" Target="slides/slide65.xml"/><Relationship Id="rId119" Type="http://schemas.openxmlformats.org/officeDocument/2006/relationships/slide" Target="slides/slide66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27.xml"/><Relationship Id="rId81" Type="http://schemas.openxmlformats.org/officeDocument/2006/relationships/slide" Target="slides/slide28.xml"/><Relationship Id="rId82" Type="http://schemas.openxmlformats.org/officeDocument/2006/relationships/slide" Target="slides/slide29.xml"/><Relationship Id="rId83" Type="http://schemas.openxmlformats.org/officeDocument/2006/relationships/slide" Target="slides/slide30.xml"/><Relationship Id="rId84" Type="http://schemas.openxmlformats.org/officeDocument/2006/relationships/slide" Target="slides/slide31.xml"/><Relationship Id="rId85" Type="http://schemas.openxmlformats.org/officeDocument/2006/relationships/slide" Target="slides/slide32.xml"/><Relationship Id="rId86" Type="http://schemas.openxmlformats.org/officeDocument/2006/relationships/slide" Target="slides/slide33.xml"/><Relationship Id="rId87" Type="http://schemas.openxmlformats.org/officeDocument/2006/relationships/slide" Target="slides/slide34.xml"/><Relationship Id="rId88" Type="http://schemas.openxmlformats.org/officeDocument/2006/relationships/slide" Target="slides/slide35.xml"/><Relationship Id="rId8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1" Type="http://schemas.openxmlformats.org/officeDocument/2006/relationships/hyperlink" Target="https://data.detroitmi.gov/" TargetMode="External"/><Relationship Id="rId12" Type="http://schemas.openxmlformats.org/officeDocument/2006/relationships/hyperlink" Target="https://gist.github.com/FelFly/3a677a84a5209d08667a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hyperlink" Target="http://data.brooklinema.gov/" TargetMode="External"/><Relationship Id="rId4" Type="http://schemas.openxmlformats.org/officeDocument/2006/relationships/hyperlink" Target="https://gist.github.com/FelFly/3a3ea8b3a01e1fde67e2" TargetMode="External"/><Relationship Id="rId5" Type="http://schemas.openxmlformats.org/officeDocument/2006/relationships/hyperlink" Target="https://gist.github.com/FelFly/71539abc8d16f9f0caff" TargetMode="External"/><Relationship Id="rId6" Type="http://schemas.openxmlformats.org/officeDocument/2006/relationships/hyperlink" Target="http://clt.charlotte.opendata.arcgis.com/" TargetMode="External"/><Relationship Id="rId7" Type="http://schemas.openxmlformats.org/officeDocument/2006/relationships/hyperlink" Target="https://gist.github.com/FelFly/f150fc05fd7c62e98ced" TargetMode="External"/><Relationship Id="rId8" Type="http://schemas.openxmlformats.org/officeDocument/2006/relationships/hyperlink" Target="https://gist.github.com/FelFly/7dde80288d05b945d5c9" TargetMode="External"/><Relationship Id="rId9" Type="http://schemas.openxmlformats.org/officeDocument/2006/relationships/hyperlink" Target="https://gist.github.com/FelFly/80cc129feb8f48386a5d" TargetMode="External"/><Relationship Id="rId10" Type="http://schemas.openxmlformats.org/officeDocument/2006/relationships/hyperlink" Target="https://gist.github.com/FelFly/c73d6ddf07fea7fa2b21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FelFly/27934a79c2c9344c3608" TargetMode="External"/><Relationship Id="rId4" Type="http://schemas.openxmlformats.org/officeDocument/2006/relationships/hyperlink" Target="https://gist.github.com/FelFly/a8e6bdef94396cd70513" TargetMode="External"/><Relationship Id="rId5" Type="http://schemas.openxmlformats.org/officeDocument/2006/relationships/hyperlink" Target="https://gist.github.com/FelFly/fb2b24f396197eb9dda0" TargetMode="External"/><Relationship Id="rId6" Type="http://schemas.openxmlformats.org/officeDocument/2006/relationships/hyperlink" Target="https://gist.github.com/FelFly/22cf75366dc6665e065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Introductions</a:t>
            </a:r>
          </a:p>
          <a:p>
            <a:r>
              <a:rPr lang="en-US" dirty="0"/>
              <a:t>Questions:</a:t>
            </a:r>
          </a:p>
          <a:p>
            <a:r>
              <a:rPr lang="en-US" dirty="0" smtClean="0"/>
              <a:t>1</a:t>
            </a:r>
            <a:r>
              <a:rPr lang="en-US" dirty="0"/>
              <a:t>.</a:t>
            </a:r>
            <a:r>
              <a:rPr lang="en-US" baseline="0" dirty="0"/>
              <a:t> How many are new to ArcGIS Online?</a:t>
            </a:r>
            <a:br>
              <a:rPr lang="en-US" baseline="0" dirty="0"/>
            </a:br>
            <a:r>
              <a:rPr lang="en-US" baseline="0" dirty="0"/>
              <a:t>2. How many have used an ArcGIS Open Data site?</a:t>
            </a:r>
          </a:p>
          <a:p>
            <a:r>
              <a:rPr lang="en-US" dirty="0"/>
              <a:t>3. How many</a:t>
            </a:r>
            <a:r>
              <a:rPr lang="en-US" baseline="0" dirty="0"/>
              <a:t> have created an ArcGIS Open Data site?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4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B5B454-797D-46BC-94D1-6297A799248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4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60D702-F9CB-46EA-9211-E8BF5C69600D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00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[Screenshot</a:t>
            </a:r>
            <a:r>
              <a:rPr lang="en-US" baseline="0" dirty="0"/>
              <a:t> taken 5/20/2016 http://opendata.arcgis.com/ 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4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</a:t>
            </a:r>
            <a:r>
              <a:rPr lang="en-US" baseline="0" dirty="0"/>
              <a:t> an ArcGIS Open Data site is relatively easy and quick. The time consuming aspect of a good Open Data site is preparing data so that it is well described and easily understandable.</a:t>
            </a:r>
          </a:p>
          <a:p>
            <a:r>
              <a:rPr lang="en-US" baseline="0" dirty="0"/>
              <a:t>So, data preparation is probably the most important, time consuming aspect of creating and maintaining a good Open Data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6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Hover</a:t>
            </a:r>
            <a:r>
              <a:rPr lang="en-US" altLang="en-US" baseline="0" dirty="0">
                <a:latin typeface="Arial" panose="020B0604020202020204" pitchFamily="34" charset="0"/>
              </a:rPr>
              <a:t> field – specify “Display field” in ArcMap.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Ten character field limit is due to </a:t>
            </a:r>
            <a:r>
              <a:rPr lang="en-US" altLang="en-US" baseline="0" dirty="0" err="1">
                <a:latin typeface="Arial" panose="020B0604020202020204" pitchFamily="34" charset="0"/>
              </a:rPr>
              <a:t>shapefile</a:t>
            </a:r>
            <a:r>
              <a:rPr lang="en-US" altLang="en-US" baseline="0" dirty="0">
                <a:latin typeface="Arial" panose="020B0604020202020204" pitchFamily="34" charset="0"/>
              </a:rPr>
              <a:t> option download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3F584A-CEDD-477A-9550-1B97FB691E97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46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complete the “Access and Use Constraints” –</a:t>
            </a:r>
            <a:r>
              <a:rPr lang="en-US" baseline="0" dirty="0"/>
              <a:t> this is what is used in the Licensing field for Open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80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http://data.idfggis.opendata.arcgis.com/datasets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5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Leverage workflows you know –</a:t>
            </a:r>
            <a:r>
              <a:rPr lang="en-US" altLang="en-US" baseline="0" dirty="0">
                <a:latin typeface="Arial" panose="020B0604020202020204" pitchFamily="34" charset="0"/>
              </a:rPr>
              <a:t> i.e. using the same workflows of publishing services, and sharing them via ArcGIS Online.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PDFs, Word docs, URLs, and Web Maps do not have their own dataset page. These will open in a new tab, or download (Word doc).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2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0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</a:t>
            </a:r>
            <a:r>
              <a:rPr lang="en-US" baseline="0" dirty="0"/>
              <a:t> cover what is open data, but the primary focus is on ArcGIS Open Data.</a:t>
            </a:r>
          </a:p>
          <a:p>
            <a:endParaRPr lang="en-US" baseline="0" dirty="0"/>
          </a:p>
          <a:p>
            <a:r>
              <a:rPr lang="en-US" baseline="0" dirty="0"/>
              <a:t>Question:</a:t>
            </a:r>
          </a:p>
          <a:p>
            <a:r>
              <a:rPr lang="en-US" baseline="0" dirty="0"/>
              <a:t>How many of you have created content for ArcGIS Online – services as well as hosted services?</a:t>
            </a:r>
          </a:p>
          <a:p>
            <a:endParaRPr lang="en-US" baseline="0" dirty="0"/>
          </a:p>
          <a:p>
            <a:r>
              <a:rPr lang="en-US" baseline="0" dirty="0"/>
              <a:t>[Use this to determine whether or not exercise 2 needs to be done. Depending on the participants, may be more useful to skip exercise 2 and do exercise 4.]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0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More detail to be covered in Advanced</a:t>
            </a:r>
            <a:r>
              <a:rPr lang="en-US" altLang="en-US" baseline="0" dirty="0">
                <a:latin typeface="Arial" panose="020B0604020202020204" pitchFamily="34" charset="0"/>
              </a:rPr>
              <a:t> Topics.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39B320-B915-43D5-9021-236423C49CB9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11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81073-4D2B-42D1-B2F2-2951189FF14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6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:</a:t>
            </a:r>
          </a:p>
          <a:p>
            <a:r>
              <a:rPr lang="en-US" dirty="0"/>
              <a:t>1. Creating hosted service from ArcMap</a:t>
            </a:r>
          </a:p>
          <a:p>
            <a:r>
              <a:rPr lang="en-US" dirty="0"/>
              <a:t>2. Creating hosted service from ArcGIS Online </a:t>
            </a:r>
          </a:p>
          <a:p>
            <a:r>
              <a:rPr lang="en-US" dirty="0"/>
              <a:t>3.</a:t>
            </a:r>
            <a:r>
              <a:rPr lang="en-US" baseline="0" dirty="0"/>
              <a:t> Registering ArcGIS Service / add item from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18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83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83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GOAL – get each person to add one item/layer to the open data group.</a:t>
            </a:r>
          </a:p>
          <a:p>
            <a:endParaRPr lang="en-US" baseline="0" dirty="0"/>
          </a:p>
          <a:p>
            <a:r>
              <a:rPr lang="en-US" b="1" baseline="0" dirty="0"/>
              <a:t>[Need to add the following to this exercise: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Publish services via ArcGIS Pro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Adding real metadata]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39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891B65-0F01-4CA0-A518-232B41714AD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00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4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04299B-9E94-47E2-9474-74B7D97ECD52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9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B1027D-B828-4FFE-AB13-807B0ECA5B7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4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There are a lot</a:t>
            </a:r>
            <a:r>
              <a:rPr lang="en-US" altLang="en-US" baseline="0" dirty="0">
                <a:latin typeface="Arial" panose="020B0604020202020204" pitchFamily="34" charset="0"/>
              </a:rPr>
              <a:t> of different views on exactly what constitutes “Open Data”. 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Probably the easiest approach is to look at the widely agreed upon core principles of Open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Accessible – needs to include everyone, and not just the 1%</a:t>
            </a:r>
            <a:r>
              <a:rPr lang="en-US" altLang="en-US" baseline="0" dirty="0">
                <a:latin typeface="Arial" panose="020B0604020202020204" pitchFamily="34" charset="0"/>
              </a:rPr>
              <a:t> (GIS professionals and developers) who understand and know how to work with GIS data.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Accessible generally refers to “machine readable”. So, for example, a table in a PDF file does not qualify as machine readable, while the source table data in a csv file does.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EA7174-4AF2-4740-B3E9-59B756CDCCDE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2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092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0E63A7-DD5F-4789-8711-8E9B4B2F7F81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0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the question:</a:t>
            </a:r>
            <a:r>
              <a:rPr lang="en-US" baseline="0" dirty="0"/>
              <a:t> “Does ArcGIS Open Data use credits?”</a:t>
            </a:r>
          </a:p>
          <a:p>
            <a:r>
              <a:rPr lang="en-US" baseline="0" dirty="0"/>
              <a:t>Only for storage. No credits used for anything else. No credits used for viewing, download,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62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01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are a lot of options to build great-looking open data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6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43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9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82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Original URLs: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Brookline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http://data.brooklinema.gov/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Header Button: </a:t>
            </a:r>
            <a:r>
              <a:rPr lang="en-US" sz="2000" dirty="0">
                <a:hlinkClick r:id="rId4"/>
              </a:rPr>
              <a:t>https://gist.github.com/FelFly/3a3ea8b3a01e1fde67e2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Grid: </a:t>
            </a:r>
            <a:r>
              <a:rPr lang="en-US" sz="2000" dirty="0">
                <a:hlinkClick r:id="rId5"/>
              </a:rPr>
              <a:t>https://gist.github.com/FelFly/71539abc8d16f9f0caff</a:t>
            </a:r>
            <a:r>
              <a:rPr lang="en-US" sz="2000" dirty="0"/>
              <a:t>   </a:t>
            </a:r>
          </a:p>
          <a:p>
            <a:pPr marL="0" indent="0">
              <a:buNone/>
            </a:pPr>
            <a:r>
              <a:rPr lang="en-US" sz="2400" dirty="0"/>
              <a:t>Charlotte </a:t>
            </a:r>
            <a:r>
              <a:rPr lang="en-US" dirty="0"/>
              <a:t>(</a:t>
            </a:r>
            <a:r>
              <a:rPr lang="en-US" dirty="0">
                <a:hlinkClick r:id="rId6"/>
              </a:rPr>
              <a:t>http://clt.charlotte.opendata.arcgis.com/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7"/>
              </a:rPr>
              <a:t>https://gist.github.com/FelFly/f150fc05fd7c62e98ced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California Dept. of Public Health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8"/>
              </a:rPr>
              <a:t>https://gist.github.com/FelFly/7dde80288d05b945d5c9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Body: </a:t>
            </a:r>
            <a:r>
              <a:rPr lang="en-US" sz="2000" dirty="0">
                <a:hlinkClick r:id="rId9"/>
              </a:rPr>
              <a:t>https://gist.github.com/FelFly/80cc129feb8f48386a5d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Footer: </a:t>
            </a:r>
            <a:r>
              <a:rPr lang="en-US" sz="2000" dirty="0">
                <a:hlinkClick r:id="rId10"/>
              </a:rPr>
              <a:t>https://gist.github.com/FelFly/c73d6ddf07fea7fa2b21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Detroit </a:t>
            </a:r>
            <a:r>
              <a:rPr lang="en-US" dirty="0"/>
              <a:t>(</a:t>
            </a:r>
            <a:r>
              <a:rPr lang="en-US" dirty="0">
                <a:hlinkClick r:id="rId11"/>
              </a:rPr>
              <a:t>https://data.detroitmi.gov/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Footer/Header/CSS: </a:t>
            </a:r>
            <a:r>
              <a:rPr lang="en-US" sz="2000" dirty="0">
                <a:hlinkClick r:id="rId12"/>
              </a:rPr>
              <a:t>https://gist.github.com/FelFly/3a677a84a5209d08667a</a:t>
            </a:r>
            <a:r>
              <a:rPr lang="en-US" sz="2000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28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Original URLs: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Police Foundation</a:t>
            </a:r>
          </a:p>
          <a:p>
            <a:pPr lvl="1"/>
            <a:r>
              <a:rPr lang="en-US" sz="2000" dirty="0"/>
              <a:t>Body Layout: </a:t>
            </a:r>
            <a:r>
              <a:rPr lang="en-US" sz="2000" dirty="0">
                <a:hlinkClick r:id="rId3"/>
              </a:rPr>
              <a:t>https://gist.github.com/FelFly/27934a79c2c9344c3608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Extra CSS: </a:t>
            </a:r>
            <a:r>
              <a:rPr lang="en-US" sz="2000" dirty="0">
                <a:hlinkClick r:id="rId4"/>
              </a:rPr>
              <a:t>https://gist.github.com/FelFly/a8e6bdef94396cd70513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San Francisco </a:t>
            </a:r>
          </a:p>
          <a:p>
            <a:pPr lvl="1"/>
            <a:r>
              <a:rPr lang="en-US" sz="2000" dirty="0">
                <a:hlinkClick r:id="rId5"/>
              </a:rPr>
              <a:t>https://gist.github.com/FelFly/fb2b24f396197eb9dda0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Extra - changing placeholder text in </a:t>
            </a:r>
            <a:r>
              <a:rPr lang="en-US" sz="2400" dirty="0" err="1"/>
              <a:t>Webkit</a:t>
            </a:r>
            <a:r>
              <a:rPr lang="en-US" sz="2400" dirty="0"/>
              <a:t> browsers: </a:t>
            </a:r>
          </a:p>
          <a:p>
            <a:pPr lvl="1"/>
            <a:r>
              <a:rPr lang="en-US" sz="2000" dirty="0">
                <a:hlinkClick r:id="rId6"/>
              </a:rPr>
              <a:t>https://gist.github.com/FelFly/22cf75366dc6665e0652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2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matters for all of these reasons.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Citizens have a right to know how their</a:t>
            </a:r>
            <a:r>
              <a:rPr lang="en-US" altLang="en-US" baseline="0" dirty="0">
                <a:latin typeface="Arial" panose="020B0604020202020204" pitchFamily="34" charset="0"/>
              </a:rPr>
              <a:t> tax dollars are being spent. But citizens can use the same data to create innovative solutions that government may not have thought of.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Similarly, citizens should be able to find areas of low economic and/or social “performance”, hold government accountable to address these issues, and to provide solutions.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should be</a:t>
            </a:r>
            <a:r>
              <a:rPr lang="en-US" altLang="en-US" baseline="0" dirty="0">
                <a:latin typeface="Arial" panose="020B0604020202020204" pitchFamily="34" charset="0"/>
              </a:rPr>
              <a:t> more than a “checkbox”. Open Data can only achieve its potential if there is a commitment to providing access to quality, well prepared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D7C062-488B-446B-8D3D-AF11B010A4F7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38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54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66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D6B073-A90F-4E94-99F0-70DCF49BC9EC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088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Administer your Open Data Site through the Data Manager</a:t>
            </a:r>
            <a:r>
              <a:rPr lang="en-US" baseline="0" dirty="0"/>
              <a:t> tab, in the open data site builder admin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8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455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98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3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67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10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0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could be</a:t>
            </a:r>
            <a:r>
              <a:rPr lang="en-US" baseline="0" dirty="0"/>
              <a:t> used as an alternative to use the web site to go through the features of ArcGIS Open Data.</a:t>
            </a:r>
            <a:endParaRPr lang="en-US" dirty="0"/>
          </a:p>
          <a:p>
            <a:r>
              <a:rPr lang="en-US" dirty="0"/>
              <a:t>[Use http://opendata.arcgis.com/about to talk</a:t>
            </a:r>
            <a:r>
              <a:rPr lang="en-US" baseline="0" dirty="0"/>
              <a:t> through the features of ArcGIS Open Data.]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355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01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E60A1B-BD1B-4BF5-8564-703BB25C544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5876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2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Firstly,</a:t>
            </a:r>
            <a:r>
              <a:rPr lang="en-US" baseline="0" dirty="0"/>
              <a:t> t</a:t>
            </a:r>
            <a:r>
              <a:rPr lang="en-US" dirty="0"/>
              <a:t>he ArcGIS</a:t>
            </a:r>
            <a:r>
              <a:rPr lang="en-US" baseline="0" dirty="0"/>
              <a:t> Open Data app is part of the ArcGIS Platform, and is available to every Online organization as part of your subscription for no extra cost.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ArcGIS Open Data allows you to create Open Data sites that are populated from the content from your organization, or other organizations that make open data available across the platform.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Connect</a:t>
            </a:r>
            <a:r>
              <a:rPr lang="en-US" altLang="en-US" baseline="0" dirty="0">
                <a:latin typeface="Arial" panose="020B0604020202020204" pitchFamily="34" charset="0"/>
              </a:rPr>
              <a:t> with the data at the source – there is no requirement to store duplicate copies of your data. The ArcGIS Open Data app can use the primary, authoritative data source.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3685E5-1D04-444E-93D1-25F83800657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2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</a:t>
            </a:r>
            <a:r>
              <a:rPr lang="en-US" baseline="0" dirty="0"/>
              <a:t> ArcGIS Open Data to the common FTP websites – which the GIS community has provided for years, long before the term “Open Data” was coined!</a:t>
            </a:r>
          </a:p>
          <a:p>
            <a:r>
              <a:rPr lang="en-US" baseline="0" dirty="0"/>
              <a:t>The disadvantages of FTP sites include: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Download of static, out-of-date data (i.e. does not connect with the data at the source)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Need some GIS knowledge to understand and work with the downloaded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1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F6761E-1CCF-454D-A6C1-CC22EB5DB446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chemeClr val="bg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0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cover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200" y="2057402"/>
            <a:ext cx="9448800" cy="838199"/>
          </a:xfrm>
        </p:spPr>
        <p:txBody>
          <a:bodyPr anchor="t" anchorCtr="0">
            <a:noAutofit/>
          </a:bodyPr>
          <a:lstStyle>
            <a:lvl1pPr algn="l">
              <a:defRPr sz="4400" b="0" i="1">
                <a:solidFill>
                  <a:schemeClr val="accent1"/>
                </a:solidFill>
                <a:latin typeface="Helvetica LT Std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304800"/>
          </a:xfrm>
        </p:spPr>
        <p:txBody>
          <a:bodyPr anchor="ctr"/>
          <a:lstStyle>
            <a:lvl1pPr algn="l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35200" y="2971800"/>
            <a:ext cx="9448800" cy="1295400"/>
          </a:xfrm>
        </p:spPr>
        <p:txBody>
          <a:bodyPr/>
          <a:lstStyle>
            <a:lvl1pPr>
              <a:buFontTx/>
              <a:buNone/>
              <a:defRPr>
                <a:latin typeface="Helvetica"/>
                <a:cs typeface="Helvetica"/>
              </a:defRPr>
            </a:lvl1pPr>
            <a:lvl2pPr>
              <a:buFontTx/>
              <a:buNone/>
              <a:defRPr baseline="0"/>
            </a:lvl2pPr>
          </a:lstStyle>
          <a:p>
            <a:pPr lvl="0"/>
            <a:r>
              <a:rPr lang="en-US" dirty="0"/>
              <a:t>Click to edit Sub title</a:t>
            </a:r>
          </a:p>
        </p:txBody>
      </p:sp>
    </p:spTree>
    <p:extLst>
      <p:ext uri="{BB962C8B-B14F-4D97-AF65-F5344CB8AC3E}">
        <p14:creationId xmlns:p14="http://schemas.microsoft.com/office/powerpoint/2010/main" val="2318907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160B9A2-391E-4FF2-97D5-B8A8C0980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074400" y="457200"/>
            <a:ext cx="1016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1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4239F02-AEAE-4AD5-B666-AF2459F2A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457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F699573-F2D7-4758-8D90-126A2C95C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62654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8962"/>
            <a:ext cx="5386917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9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8962"/>
            <a:ext cx="5389033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0A7FBED0-87DC-408C-A695-227A49DE1E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34233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45EA0FA4-9088-46B3-95E4-B4B54E4FA9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621609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 Directorate</a:t>
            </a:r>
          </a:p>
        </p:txBody>
      </p:sp>
    </p:spTree>
    <p:extLst>
      <p:ext uri="{BB962C8B-B14F-4D97-AF65-F5344CB8AC3E}">
        <p14:creationId xmlns:p14="http://schemas.microsoft.com/office/powerpoint/2010/main" val="3091346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0F89586-AD63-4361-A417-A80F69ACCB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16399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143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14351"/>
            <a:ext cx="6815667" cy="5611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76401"/>
            <a:ext cx="4011084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388272A-B7D2-48F2-A965-8427FEC7FE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1314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B017DF17-FBC2-4F25-B905-E6BD2024B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824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C9BDEE6F-06EE-4F8F-B77A-466A3A23B6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7620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38061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00800"/>
            <a:ext cx="3149600" cy="304800"/>
          </a:xfrm>
        </p:spPr>
        <p:txBody>
          <a:bodyPr anchor="ctr"/>
          <a:lstStyle>
            <a:lvl1pPr algn="l">
              <a:buNone/>
              <a:defRPr sz="11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15240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1265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3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782" r:id="rId1"/>
    <p:sldLayoutId id="2147486783" r:id="rId2"/>
    <p:sldLayoutId id="2147486784" r:id="rId3"/>
    <p:sldLayoutId id="2147486785" r:id="rId4"/>
    <p:sldLayoutId id="2147486786" r:id="rId5"/>
    <p:sldLayoutId id="2147486787" r:id="rId6"/>
    <p:sldLayoutId id="2147486788" r:id="rId7"/>
    <p:sldLayoutId id="2147486789" r:id="rId8"/>
    <p:sldLayoutId id="2147486790" r:id="rId9"/>
    <p:sldLayoutId id="2147486791" r:id="rId10"/>
    <p:sldLayoutId id="2147486792" r:id="rId11"/>
    <p:sldLayoutId id="2147486793" r:id="rId12"/>
    <p:sldLayoutId id="2147486794" r:id="rId13"/>
    <p:sldLayoutId id="2147486795" r:id="rId14"/>
    <p:sldLayoutId id="2147486796" r:id="rId15"/>
    <p:sldLayoutId id="2147486797" r:id="rId16"/>
    <p:sldLayoutId id="2147486798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4572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88720"/>
            <a:ext cx="1097280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92241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6F55EB-CC28-40B1-B456-C15373EC965E}" type="slidenum">
              <a:rPr lang="en-US" smtClean="0">
                <a:latin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rgbClr val="4172AD">
                  <a:shade val="67500"/>
                  <a:satMod val="115000"/>
                </a:srgb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latin typeface="Arial" pitchFamily="34" charset="0"/>
                <a:cs typeface="Arial" pitchFamily="34" charset="0"/>
              </a:rPr>
              <a:t>NATIONAL GEOSPATIAL-INTELLIGENCE AGENCY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EEECE1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Know the Earth… Show the Way… Understand the World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2860"/>
            <a:ext cx="5486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</p:sldLayoutIdLst>
  <p:hf hdr="0" ft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://opendata.dc.gov/" TargetMode="External"/><Relationship Id="rId12" Type="http://schemas.openxmlformats.org/officeDocument/2006/relationships/hyperlink" Target="http://geo.wa.gov/" TargetMode="External"/><Relationship Id="rId13" Type="http://schemas.openxmlformats.org/officeDocument/2006/relationships/hyperlink" Target="http://udot.uplan.opendata.arcgis.com/" TargetMode="External"/><Relationship Id="rId14" Type="http://schemas.openxmlformats.org/officeDocument/2006/relationships/hyperlink" Target="https://hifld-dhs-gii.opendata.arcgis.com/" TargetMode="External"/><Relationship Id="rId15" Type="http://schemas.openxmlformats.org/officeDocument/2006/relationships/hyperlink" Target="http://talgov.tlcgis.opendata.arcgis.com/" TargetMode="External"/><Relationship Id="rId16" Type="http://schemas.openxmlformats.org/officeDocument/2006/relationships/hyperlink" Target="http://geohub.lacity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oc.arcgis.com/en/open-data/consumer/find-data.htm" TargetMode="External"/><Relationship Id="rId4" Type="http://schemas.openxmlformats.org/officeDocument/2006/relationships/hyperlink" Target="http://opendata.arcgis.com/" TargetMode="External"/><Relationship Id="rId5" Type="http://schemas.openxmlformats.org/officeDocument/2006/relationships/hyperlink" Target="http://dc.esri.com/showcase" TargetMode="External"/><Relationship Id="rId6" Type="http://schemas.openxmlformats.org/officeDocument/2006/relationships/hyperlink" Target="http://clt.charlotte.opendata.arcgis.com/" TargetMode="External"/><Relationship Id="rId7" Type="http://schemas.openxmlformats.org/officeDocument/2006/relationships/hyperlink" Target="http://data.gfw.opendata.arcgis.com/" TargetMode="External"/><Relationship Id="rId8" Type="http://schemas.openxmlformats.org/officeDocument/2006/relationships/hyperlink" Target="http://imap.maryland.opendata.arcgis.com/" TargetMode="External"/><Relationship Id="rId9" Type="http://schemas.openxmlformats.org/officeDocument/2006/relationships/hyperlink" Target="http://kygovmaps.kygeonet.opendata.arcgis.com/" TargetMode="External"/><Relationship Id="rId10" Type="http://schemas.openxmlformats.org/officeDocument/2006/relationships/hyperlink" Target="http://catalogue.hrm.opendata.arcgis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.arcgis.com/en/open-data/provider/prepare-your-data.ht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dfggis.opendata.arcgis.com/datasets/34808d1ae4654622bfa1aab90a8c9bd9_0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irws/OpenData-MapServiceLayerRegistra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.arcgis.com/en/arcgis-online/share-maps/metadata.ht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rcgis.com/en/arcgis-online/share-maps/publish-features.htm" TargetMode="External"/><Relationship Id="rId4" Type="http://schemas.openxmlformats.org/officeDocument/2006/relationships/hyperlink" Target="http://doc.arcgis.com/en/arcgis-online/share-maps/add-item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hifld-dhs-gii.opendata.arcgis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ugisconf.maps.arcgis.com/" TargetMode="External"/><Relationship Id="rId4" Type="http://schemas.openxmlformats.org/officeDocument/2006/relationships/hyperlink" Target="http://doc.arcgis.com/en/open-data/provider/create-an-open-data-site.htm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doc.arcgis.com/en/open-data/provider/design-the-layout-of-your-open-data-site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aringfireball.net/projects/markdown/basics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algov.tlcgis.opendata.arcgis.com/datasets?q=business" TargetMode="External"/><Relationship Id="rId4" Type="http://schemas.openxmlformats.org/officeDocument/2006/relationships/hyperlink" Target="http://opendata.dc.gov/datasets?keyword=education" TargetMode="External"/><Relationship Id="rId5" Type="http://schemas.openxmlformats.org/officeDocument/2006/relationships/hyperlink" Target="https://hifld-dhs-gii.opendata.arcgis.com/datasets?group_id=c9584c01b4564b188b98d3ef9cf3e57c" TargetMode="External"/><Relationship Id="rId6" Type="http://schemas.openxmlformats.org/officeDocument/2006/relationships/hyperlink" Target="http://opendata.dc.gov/" TargetMode="External"/><Relationship Id="rId7" Type="http://schemas.openxmlformats.org/officeDocument/2006/relationships/hyperlink" Target="http://vicroadsopendata.vicroadsmaps.opendata.arcgis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hyperlink" Target="https://data.detroitmi.gov/" TargetMode="External"/><Relationship Id="rId12" Type="http://schemas.openxmlformats.org/officeDocument/2006/relationships/hyperlink" Target="http://esriurl.com/Detroitcod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ata.brooklinema.gov/" TargetMode="External"/><Relationship Id="rId4" Type="http://schemas.openxmlformats.org/officeDocument/2006/relationships/hyperlink" Target="http://esriurl.com/BrooklineButton" TargetMode="External"/><Relationship Id="rId5" Type="http://schemas.openxmlformats.org/officeDocument/2006/relationships/hyperlink" Target="http://esriurl.com/BrooklineGrid" TargetMode="External"/><Relationship Id="rId6" Type="http://schemas.openxmlformats.org/officeDocument/2006/relationships/hyperlink" Target="http://clt.charlotte.opendata.arcgis.com/" TargetMode="External"/><Relationship Id="rId7" Type="http://schemas.openxmlformats.org/officeDocument/2006/relationships/hyperlink" Target="http://esriurl.com/CharlotteCSS" TargetMode="External"/><Relationship Id="rId8" Type="http://schemas.openxmlformats.org/officeDocument/2006/relationships/hyperlink" Target="http://esriurl.com/CDPHcss" TargetMode="External"/><Relationship Id="rId9" Type="http://schemas.openxmlformats.org/officeDocument/2006/relationships/hyperlink" Target="http://esriurl.com/CDPHbody" TargetMode="External"/><Relationship Id="rId10" Type="http://schemas.openxmlformats.org/officeDocument/2006/relationships/hyperlink" Target="http://esriurl.com/CDPHfoote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PoliceBody" TargetMode="External"/><Relationship Id="rId4" Type="http://schemas.openxmlformats.org/officeDocument/2006/relationships/hyperlink" Target="http://esriurl.com/PoliceCSS" TargetMode="External"/><Relationship Id="rId5" Type="http://schemas.openxmlformats.org/officeDocument/2006/relationships/hyperlink" Target="http://esriurl.com/SFcode" TargetMode="External"/><Relationship Id="rId6" Type="http://schemas.openxmlformats.org/officeDocument/2006/relationships/hyperlink" Target="http://esriurl.com/WebKitPlacehold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ugisconf.maps.arcgis.com/" TargetMode="External"/><Relationship Id="rId4" Type="http://schemas.openxmlformats.org/officeDocument/2006/relationships/hyperlink" Target="http://doc.arcgis.com/en/open-data/provider/design-the-layout-of-your-open-data-site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oc.arcgis.com/en/open-data/provider/data-manager.ht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choose/" TargetMode="External"/><Relationship Id="rId4" Type="http://schemas.openxmlformats.org/officeDocument/2006/relationships/hyperlink" Target="http://doc.arcgis.com/en/open-data/provider/server-configuration-detail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ouropendatasite/data.json" TargetMode="External"/><Relationship Id="rId4" Type="http://schemas.openxmlformats.org/officeDocument/2006/relationships/hyperlink" Target="http://doc.arcgis.com/en/open-data/provider/federating-with-cka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.arcgis.com/en/arcgis-online/share-maps/metadata.htm" TargetMode="External"/><Relationship Id="rId3" Type="http://schemas.openxmlformats.org/officeDocument/2006/relationships/hyperlink" Target="http://desktop.arcgis.com/en/arcmap/latest/tools/conversion-toolbox/xslt-transformation.htm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about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856206" y="2414338"/>
            <a:ext cx="8525773" cy="914400"/>
          </a:xfrm>
        </p:spPr>
        <p:txBody>
          <a:bodyPr/>
          <a:lstStyle/>
          <a:p>
            <a:r>
              <a:rPr lang="en-US" sz="3600" dirty="0"/>
              <a:t>ArcGIS Open Data</a:t>
            </a:r>
            <a:br>
              <a:rPr lang="en-US" sz="3600" dirty="0"/>
            </a:br>
            <a:r>
              <a:rPr lang="en-US" sz="3200" b="0" dirty="0" smtClean="0"/>
              <a:t>Getting Started + Best </a:t>
            </a:r>
            <a:r>
              <a:rPr lang="en-US" sz="3200" b="0" dirty="0"/>
              <a:t>Practices</a:t>
            </a:r>
            <a:endParaRPr lang="en-US" sz="3600" b="0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851892" y="3465218"/>
            <a:ext cx="8534401" cy="1472542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Patrick Hammons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Esri</a:t>
            </a:r>
          </a:p>
          <a:p>
            <a:r>
              <a:rPr lang="en-US" dirty="0" err="1" smtClean="0"/>
              <a:t>phammons@esri.com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ArcGIS Open Data is accessible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easily access the data they want</a:t>
            </a:r>
          </a:p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connect with the data at the source</a:t>
            </a:r>
          </a:p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know the licensing information </a:t>
            </a:r>
          </a:p>
        </p:txBody>
      </p:sp>
      <p:grpSp>
        <p:nvGrpSpPr>
          <p:cNvPr id="29700" name="Group 25"/>
          <p:cNvGrpSpPr>
            <a:grpSpLocks noChangeAspect="1"/>
          </p:cNvGrpSpPr>
          <p:nvPr/>
        </p:nvGrpSpPr>
        <p:grpSpPr bwMode="auto">
          <a:xfrm>
            <a:off x="8359775" y="3873500"/>
            <a:ext cx="3125788" cy="2573338"/>
            <a:chOff x="1247" y="3269"/>
            <a:chExt cx="681" cy="561"/>
          </a:xfrm>
        </p:grpSpPr>
        <p:sp useBgFill="1">
          <p:nvSpPr>
            <p:cNvPr id="29701" name="Freeform 27"/>
            <p:cNvSpPr>
              <a:spLocks noEditPoints="1"/>
            </p:cNvSpPr>
            <p:nvPr/>
          </p:nvSpPr>
          <p:spPr bwMode="auto">
            <a:xfrm>
              <a:off x="1484" y="3269"/>
              <a:ext cx="444" cy="561"/>
            </a:xfrm>
            <a:custGeom>
              <a:avLst/>
              <a:gdLst>
                <a:gd name="T0" fmla="*/ 8 w 2216"/>
                <a:gd name="T1" fmla="*/ 4 h 2805"/>
                <a:gd name="T2" fmla="*/ 7 w 2216"/>
                <a:gd name="T3" fmla="*/ 5 h 2805"/>
                <a:gd name="T4" fmla="*/ 6 w 2216"/>
                <a:gd name="T5" fmla="*/ 6 h 2805"/>
                <a:gd name="T6" fmla="*/ 6 w 2216"/>
                <a:gd name="T7" fmla="*/ 7 h 2805"/>
                <a:gd name="T8" fmla="*/ 6 w 2216"/>
                <a:gd name="T9" fmla="*/ 10 h 2805"/>
                <a:gd name="T10" fmla="*/ 12 w 2216"/>
                <a:gd name="T11" fmla="*/ 8 h 2805"/>
                <a:gd name="T12" fmla="*/ 12 w 2216"/>
                <a:gd name="T13" fmla="*/ 6 h 2805"/>
                <a:gd name="T14" fmla="*/ 11 w 2216"/>
                <a:gd name="T15" fmla="*/ 5 h 2805"/>
                <a:gd name="T16" fmla="*/ 10 w 2216"/>
                <a:gd name="T17" fmla="*/ 5 h 2805"/>
                <a:gd name="T18" fmla="*/ 9 w 2216"/>
                <a:gd name="T19" fmla="*/ 4 h 2805"/>
                <a:gd name="T20" fmla="*/ 10 w 2216"/>
                <a:gd name="T21" fmla="*/ 0 h 2805"/>
                <a:gd name="T22" fmla="*/ 12 w 2216"/>
                <a:gd name="T23" fmla="*/ 1 h 2805"/>
                <a:gd name="T24" fmla="*/ 14 w 2216"/>
                <a:gd name="T25" fmla="*/ 2 h 2805"/>
                <a:gd name="T26" fmla="*/ 15 w 2216"/>
                <a:gd name="T27" fmla="*/ 3 h 2805"/>
                <a:gd name="T28" fmla="*/ 16 w 2216"/>
                <a:gd name="T29" fmla="*/ 5 h 2805"/>
                <a:gd name="T30" fmla="*/ 17 w 2216"/>
                <a:gd name="T31" fmla="*/ 7 h 2805"/>
                <a:gd name="T32" fmla="*/ 17 w 2216"/>
                <a:gd name="T33" fmla="*/ 8 h 2805"/>
                <a:gd name="T34" fmla="*/ 17 w 2216"/>
                <a:gd name="T35" fmla="*/ 8 h 2805"/>
                <a:gd name="T36" fmla="*/ 17 w 2216"/>
                <a:gd name="T37" fmla="*/ 9 h 2805"/>
                <a:gd name="T38" fmla="*/ 17 w 2216"/>
                <a:gd name="T39" fmla="*/ 10 h 2805"/>
                <a:gd name="T40" fmla="*/ 17 w 2216"/>
                <a:gd name="T41" fmla="*/ 10 h 2805"/>
                <a:gd name="T42" fmla="*/ 17 w 2216"/>
                <a:gd name="T43" fmla="*/ 10 h 2805"/>
                <a:gd name="T44" fmla="*/ 18 w 2216"/>
                <a:gd name="T45" fmla="*/ 11 h 2805"/>
                <a:gd name="T46" fmla="*/ 18 w 2216"/>
                <a:gd name="T47" fmla="*/ 22 h 2805"/>
                <a:gd name="T48" fmla="*/ 17 w 2216"/>
                <a:gd name="T49" fmla="*/ 22 h 2805"/>
                <a:gd name="T50" fmla="*/ 17 w 2216"/>
                <a:gd name="T51" fmla="*/ 22 h 2805"/>
                <a:gd name="T52" fmla="*/ 1 w 2216"/>
                <a:gd name="T53" fmla="*/ 22 h 2805"/>
                <a:gd name="T54" fmla="*/ 0 w 2216"/>
                <a:gd name="T55" fmla="*/ 22 h 2805"/>
                <a:gd name="T56" fmla="*/ 0 w 2216"/>
                <a:gd name="T57" fmla="*/ 11 h 2805"/>
                <a:gd name="T58" fmla="*/ 0 w 2216"/>
                <a:gd name="T59" fmla="*/ 11 h 2805"/>
                <a:gd name="T60" fmla="*/ 1 w 2216"/>
                <a:gd name="T61" fmla="*/ 10 h 2805"/>
                <a:gd name="T62" fmla="*/ 1 w 2216"/>
                <a:gd name="T63" fmla="*/ 10 h 2805"/>
                <a:gd name="T64" fmla="*/ 1 w 2216"/>
                <a:gd name="T65" fmla="*/ 10 h 2805"/>
                <a:gd name="T66" fmla="*/ 1 w 2216"/>
                <a:gd name="T67" fmla="*/ 9 h 2805"/>
                <a:gd name="T68" fmla="*/ 1 w 2216"/>
                <a:gd name="T69" fmla="*/ 8 h 2805"/>
                <a:gd name="T70" fmla="*/ 1 w 2216"/>
                <a:gd name="T71" fmla="*/ 8 h 2805"/>
                <a:gd name="T72" fmla="*/ 1 w 2216"/>
                <a:gd name="T73" fmla="*/ 8 h 2805"/>
                <a:gd name="T74" fmla="*/ 2 w 2216"/>
                <a:gd name="T75" fmla="*/ 6 h 2805"/>
                <a:gd name="T76" fmla="*/ 2 w 2216"/>
                <a:gd name="T77" fmla="*/ 4 h 2805"/>
                <a:gd name="T78" fmla="*/ 3 w 2216"/>
                <a:gd name="T79" fmla="*/ 2 h 2805"/>
                <a:gd name="T80" fmla="*/ 5 w 2216"/>
                <a:gd name="T81" fmla="*/ 1 h 2805"/>
                <a:gd name="T82" fmla="*/ 7 w 2216"/>
                <a:gd name="T83" fmla="*/ 0 h 2805"/>
                <a:gd name="T84" fmla="*/ 9 w 2216"/>
                <a:gd name="T85" fmla="*/ 0 h 28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16" h="2805">
                  <a:moveTo>
                    <a:pt x="1107" y="540"/>
                  </a:moveTo>
                  <a:lnTo>
                    <a:pt x="1052" y="544"/>
                  </a:lnTo>
                  <a:lnTo>
                    <a:pt x="998" y="555"/>
                  </a:lnTo>
                  <a:lnTo>
                    <a:pt x="947" y="573"/>
                  </a:lnTo>
                  <a:lnTo>
                    <a:pt x="900" y="597"/>
                  </a:lnTo>
                  <a:lnTo>
                    <a:pt x="855" y="626"/>
                  </a:lnTo>
                  <a:lnTo>
                    <a:pt x="815" y="661"/>
                  </a:lnTo>
                  <a:lnTo>
                    <a:pt x="780" y="701"/>
                  </a:lnTo>
                  <a:lnTo>
                    <a:pt x="751" y="745"/>
                  </a:lnTo>
                  <a:lnTo>
                    <a:pt x="727" y="793"/>
                  </a:lnTo>
                  <a:lnTo>
                    <a:pt x="709" y="844"/>
                  </a:lnTo>
                  <a:lnTo>
                    <a:pt x="698" y="897"/>
                  </a:lnTo>
                  <a:lnTo>
                    <a:pt x="693" y="953"/>
                  </a:lnTo>
                  <a:lnTo>
                    <a:pt x="693" y="1263"/>
                  </a:lnTo>
                  <a:lnTo>
                    <a:pt x="693" y="1273"/>
                  </a:lnTo>
                  <a:lnTo>
                    <a:pt x="1523" y="1273"/>
                  </a:lnTo>
                  <a:lnTo>
                    <a:pt x="1523" y="1263"/>
                  </a:lnTo>
                  <a:lnTo>
                    <a:pt x="1523" y="953"/>
                  </a:lnTo>
                  <a:lnTo>
                    <a:pt x="1518" y="897"/>
                  </a:lnTo>
                  <a:lnTo>
                    <a:pt x="1507" y="844"/>
                  </a:lnTo>
                  <a:lnTo>
                    <a:pt x="1489" y="793"/>
                  </a:lnTo>
                  <a:lnTo>
                    <a:pt x="1465" y="745"/>
                  </a:lnTo>
                  <a:lnTo>
                    <a:pt x="1434" y="701"/>
                  </a:lnTo>
                  <a:lnTo>
                    <a:pt x="1399" y="661"/>
                  </a:lnTo>
                  <a:lnTo>
                    <a:pt x="1361" y="626"/>
                  </a:lnTo>
                  <a:lnTo>
                    <a:pt x="1316" y="597"/>
                  </a:lnTo>
                  <a:lnTo>
                    <a:pt x="1269" y="573"/>
                  </a:lnTo>
                  <a:lnTo>
                    <a:pt x="1218" y="555"/>
                  </a:lnTo>
                  <a:lnTo>
                    <a:pt x="1164" y="544"/>
                  </a:lnTo>
                  <a:lnTo>
                    <a:pt x="1107" y="540"/>
                  </a:lnTo>
                  <a:close/>
                  <a:moveTo>
                    <a:pt x="1107" y="0"/>
                  </a:moveTo>
                  <a:lnTo>
                    <a:pt x="1194" y="3"/>
                  </a:lnTo>
                  <a:lnTo>
                    <a:pt x="1278" y="14"/>
                  </a:lnTo>
                  <a:lnTo>
                    <a:pt x="1359" y="34"/>
                  </a:lnTo>
                  <a:lnTo>
                    <a:pt x="1439" y="59"/>
                  </a:lnTo>
                  <a:lnTo>
                    <a:pt x="1515" y="90"/>
                  </a:lnTo>
                  <a:lnTo>
                    <a:pt x="1587" y="129"/>
                  </a:lnTo>
                  <a:lnTo>
                    <a:pt x="1656" y="173"/>
                  </a:lnTo>
                  <a:lnTo>
                    <a:pt x="1721" y="222"/>
                  </a:lnTo>
                  <a:lnTo>
                    <a:pt x="1780" y="278"/>
                  </a:lnTo>
                  <a:lnTo>
                    <a:pt x="1836" y="337"/>
                  </a:lnTo>
                  <a:lnTo>
                    <a:pt x="1885" y="401"/>
                  </a:lnTo>
                  <a:lnTo>
                    <a:pt x="1930" y="469"/>
                  </a:lnTo>
                  <a:lnTo>
                    <a:pt x="1969" y="541"/>
                  </a:lnTo>
                  <a:lnTo>
                    <a:pt x="2002" y="618"/>
                  </a:lnTo>
                  <a:lnTo>
                    <a:pt x="2028" y="696"/>
                  </a:lnTo>
                  <a:lnTo>
                    <a:pt x="2047" y="777"/>
                  </a:lnTo>
                  <a:lnTo>
                    <a:pt x="2060" y="862"/>
                  </a:lnTo>
                  <a:lnTo>
                    <a:pt x="2063" y="948"/>
                  </a:lnTo>
                  <a:lnTo>
                    <a:pt x="2063" y="954"/>
                  </a:lnTo>
                  <a:lnTo>
                    <a:pt x="2063" y="962"/>
                  </a:lnTo>
                  <a:lnTo>
                    <a:pt x="2063" y="974"/>
                  </a:lnTo>
                  <a:lnTo>
                    <a:pt x="2063" y="991"/>
                  </a:lnTo>
                  <a:lnTo>
                    <a:pt x="2063" y="1012"/>
                  </a:lnTo>
                  <a:lnTo>
                    <a:pt x="2064" y="1037"/>
                  </a:lnTo>
                  <a:lnTo>
                    <a:pt x="2064" y="1069"/>
                  </a:lnTo>
                  <a:lnTo>
                    <a:pt x="2064" y="1106"/>
                  </a:lnTo>
                  <a:lnTo>
                    <a:pt x="2064" y="1151"/>
                  </a:lnTo>
                  <a:lnTo>
                    <a:pt x="2064" y="1203"/>
                  </a:lnTo>
                  <a:lnTo>
                    <a:pt x="2064" y="1263"/>
                  </a:lnTo>
                  <a:lnTo>
                    <a:pt x="2063" y="1273"/>
                  </a:lnTo>
                  <a:lnTo>
                    <a:pt x="2096" y="1273"/>
                  </a:lnTo>
                  <a:lnTo>
                    <a:pt x="2122" y="1275"/>
                  </a:lnTo>
                  <a:lnTo>
                    <a:pt x="2148" y="1285"/>
                  </a:lnTo>
                  <a:lnTo>
                    <a:pt x="2171" y="1300"/>
                  </a:lnTo>
                  <a:lnTo>
                    <a:pt x="2189" y="1318"/>
                  </a:lnTo>
                  <a:lnTo>
                    <a:pt x="2203" y="1339"/>
                  </a:lnTo>
                  <a:lnTo>
                    <a:pt x="2212" y="1365"/>
                  </a:lnTo>
                  <a:lnTo>
                    <a:pt x="2216" y="1393"/>
                  </a:lnTo>
                  <a:lnTo>
                    <a:pt x="2216" y="2685"/>
                  </a:lnTo>
                  <a:lnTo>
                    <a:pt x="2212" y="2713"/>
                  </a:lnTo>
                  <a:lnTo>
                    <a:pt x="2203" y="2738"/>
                  </a:lnTo>
                  <a:lnTo>
                    <a:pt x="2189" y="2760"/>
                  </a:lnTo>
                  <a:lnTo>
                    <a:pt x="2171" y="2779"/>
                  </a:lnTo>
                  <a:lnTo>
                    <a:pt x="2148" y="2793"/>
                  </a:lnTo>
                  <a:lnTo>
                    <a:pt x="2122" y="2802"/>
                  </a:lnTo>
                  <a:lnTo>
                    <a:pt x="2096" y="2805"/>
                  </a:lnTo>
                  <a:lnTo>
                    <a:pt x="120" y="2805"/>
                  </a:lnTo>
                  <a:lnTo>
                    <a:pt x="94" y="2802"/>
                  </a:lnTo>
                  <a:lnTo>
                    <a:pt x="68" y="2793"/>
                  </a:lnTo>
                  <a:lnTo>
                    <a:pt x="45" y="2779"/>
                  </a:lnTo>
                  <a:lnTo>
                    <a:pt x="27" y="2760"/>
                  </a:lnTo>
                  <a:lnTo>
                    <a:pt x="13" y="2738"/>
                  </a:lnTo>
                  <a:lnTo>
                    <a:pt x="4" y="2713"/>
                  </a:lnTo>
                  <a:lnTo>
                    <a:pt x="0" y="2685"/>
                  </a:lnTo>
                  <a:lnTo>
                    <a:pt x="0" y="1393"/>
                  </a:lnTo>
                  <a:lnTo>
                    <a:pt x="4" y="1365"/>
                  </a:lnTo>
                  <a:lnTo>
                    <a:pt x="13" y="1339"/>
                  </a:lnTo>
                  <a:lnTo>
                    <a:pt x="27" y="1318"/>
                  </a:lnTo>
                  <a:lnTo>
                    <a:pt x="45" y="1300"/>
                  </a:lnTo>
                  <a:lnTo>
                    <a:pt x="68" y="1285"/>
                  </a:lnTo>
                  <a:lnTo>
                    <a:pt x="94" y="1275"/>
                  </a:lnTo>
                  <a:lnTo>
                    <a:pt x="120" y="1273"/>
                  </a:lnTo>
                  <a:lnTo>
                    <a:pt x="153" y="1273"/>
                  </a:lnTo>
                  <a:lnTo>
                    <a:pt x="152" y="1263"/>
                  </a:lnTo>
                  <a:lnTo>
                    <a:pt x="152" y="1258"/>
                  </a:lnTo>
                  <a:lnTo>
                    <a:pt x="152" y="1246"/>
                  </a:lnTo>
                  <a:lnTo>
                    <a:pt x="152" y="1227"/>
                  </a:lnTo>
                  <a:lnTo>
                    <a:pt x="152" y="1203"/>
                  </a:lnTo>
                  <a:lnTo>
                    <a:pt x="153" y="1174"/>
                  </a:lnTo>
                  <a:lnTo>
                    <a:pt x="153" y="1142"/>
                  </a:lnTo>
                  <a:lnTo>
                    <a:pt x="153" y="1110"/>
                  </a:lnTo>
                  <a:lnTo>
                    <a:pt x="153" y="1077"/>
                  </a:lnTo>
                  <a:lnTo>
                    <a:pt x="153" y="1046"/>
                  </a:lnTo>
                  <a:lnTo>
                    <a:pt x="153" y="1015"/>
                  </a:lnTo>
                  <a:lnTo>
                    <a:pt x="153" y="990"/>
                  </a:lnTo>
                  <a:lnTo>
                    <a:pt x="153" y="969"/>
                  </a:lnTo>
                  <a:lnTo>
                    <a:pt x="153" y="955"/>
                  </a:lnTo>
                  <a:lnTo>
                    <a:pt x="153" y="948"/>
                  </a:lnTo>
                  <a:lnTo>
                    <a:pt x="156" y="862"/>
                  </a:lnTo>
                  <a:lnTo>
                    <a:pt x="169" y="777"/>
                  </a:lnTo>
                  <a:lnTo>
                    <a:pt x="188" y="696"/>
                  </a:lnTo>
                  <a:lnTo>
                    <a:pt x="214" y="618"/>
                  </a:lnTo>
                  <a:lnTo>
                    <a:pt x="247" y="541"/>
                  </a:lnTo>
                  <a:lnTo>
                    <a:pt x="286" y="469"/>
                  </a:lnTo>
                  <a:lnTo>
                    <a:pt x="331" y="401"/>
                  </a:lnTo>
                  <a:lnTo>
                    <a:pt x="380" y="337"/>
                  </a:lnTo>
                  <a:lnTo>
                    <a:pt x="436" y="278"/>
                  </a:lnTo>
                  <a:lnTo>
                    <a:pt x="495" y="222"/>
                  </a:lnTo>
                  <a:lnTo>
                    <a:pt x="560" y="173"/>
                  </a:lnTo>
                  <a:lnTo>
                    <a:pt x="629" y="129"/>
                  </a:lnTo>
                  <a:lnTo>
                    <a:pt x="701" y="90"/>
                  </a:lnTo>
                  <a:lnTo>
                    <a:pt x="777" y="59"/>
                  </a:lnTo>
                  <a:lnTo>
                    <a:pt x="855" y="34"/>
                  </a:lnTo>
                  <a:lnTo>
                    <a:pt x="938" y="14"/>
                  </a:lnTo>
                  <a:lnTo>
                    <a:pt x="1022" y="3"/>
                  </a:lnTo>
                  <a:lnTo>
                    <a:pt x="1107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702" name="Freeform 28"/>
            <p:cNvSpPr>
              <a:spLocks/>
            </p:cNvSpPr>
            <p:nvPr/>
          </p:nvSpPr>
          <p:spPr bwMode="auto">
            <a:xfrm flipH="1">
              <a:off x="1247" y="3292"/>
              <a:ext cx="334" cy="229"/>
            </a:xfrm>
            <a:custGeom>
              <a:avLst/>
              <a:gdLst>
                <a:gd name="T0" fmla="*/ 7 w 1674"/>
                <a:gd name="T1" fmla="*/ 0 h 1144"/>
                <a:gd name="T2" fmla="*/ 8 w 1674"/>
                <a:gd name="T3" fmla="*/ 0 h 1144"/>
                <a:gd name="T4" fmla="*/ 10 w 1674"/>
                <a:gd name="T5" fmla="*/ 1 h 1144"/>
                <a:gd name="T6" fmla="*/ 11 w 1674"/>
                <a:gd name="T7" fmla="*/ 1 h 1144"/>
                <a:gd name="T8" fmla="*/ 12 w 1674"/>
                <a:gd name="T9" fmla="*/ 2 h 1144"/>
                <a:gd name="T10" fmla="*/ 12 w 1674"/>
                <a:gd name="T11" fmla="*/ 3 h 1144"/>
                <a:gd name="T12" fmla="*/ 13 w 1674"/>
                <a:gd name="T13" fmla="*/ 4 h 1144"/>
                <a:gd name="T14" fmla="*/ 13 w 1674"/>
                <a:gd name="T15" fmla="*/ 5 h 1144"/>
                <a:gd name="T16" fmla="*/ 13 w 1674"/>
                <a:gd name="T17" fmla="*/ 7 h 1144"/>
                <a:gd name="T18" fmla="*/ 13 w 1674"/>
                <a:gd name="T19" fmla="*/ 7 h 1144"/>
                <a:gd name="T20" fmla="*/ 13 w 1674"/>
                <a:gd name="T21" fmla="*/ 7 h 1144"/>
                <a:gd name="T22" fmla="*/ 13 w 1674"/>
                <a:gd name="T23" fmla="*/ 8 h 1144"/>
                <a:gd name="T24" fmla="*/ 13 w 1674"/>
                <a:gd name="T25" fmla="*/ 8 h 1144"/>
                <a:gd name="T26" fmla="*/ 13 w 1674"/>
                <a:gd name="T27" fmla="*/ 9 h 1144"/>
                <a:gd name="T28" fmla="*/ 11 w 1674"/>
                <a:gd name="T29" fmla="*/ 9 h 1144"/>
                <a:gd name="T30" fmla="*/ 11 w 1674"/>
                <a:gd name="T31" fmla="*/ 8 h 1144"/>
                <a:gd name="T32" fmla="*/ 11 w 1674"/>
                <a:gd name="T33" fmla="*/ 7 h 1144"/>
                <a:gd name="T34" fmla="*/ 11 w 1674"/>
                <a:gd name="T35" fmla="*/ 7 h 1144"/>
                <a:gd name="T36" fmla="*/ 11 w 1674"/>
                <a:gd name="T37" fmla="*/ 7 h 1144"/>
                <a:gd name="T38" fmla="*/ 11 w 1674"/>
                <a:gd name="T39" fmla="*/ 6 h 1144"/>
                <a:gd name="T40" fmla="*/ 11 w 1674"/>
                <a:gd name="T41" fmla="*/ 5 h 1144"/>
                <a:gd name="T42" fmla="*/ 10 w 1674"/>
                <a:gd name="T43" fmla="*/ 4 h 1144"/>
                <a:gd name="T44" fmla="*/ 10 w 1674"/>
                <a:gd name="T45" fmla="*/ 4 h 1144"/>
                <a:gd name="T46" fmla="*/ 9 w 1674"/>
                <a:gd name="T47" fmla="*/ 3 h 1144"/>
                <a:gd name="T48" fmla="*/ 8 w 1674"/>
                <a:gd name="T49" fmla="*/ 3 h 1144"/>
                <a:gd name="T50" fmla="*/ 7 w 1674"/>
                <a:gd name="T51" fmla="*/ 2 h 1144"/>
                <a:gd name="T52" fmla="*/ 6 w 1674"/>
                <a:gd name="T53" fmla="*/ 2 h 1144"/>
                <a:gd name="T54" fmla="*/ 5 w 1674"/>
                <a:gd name="T55" fmla="*/ 3 h 1144"/>
                <a:gd name="T56" fmla="*/ 4 w 1674"/>
                <a:gd name="T57" fmla="*/ 3 h 1144"/>
                <a:gd name="T58" fmla="*/ 4 w 1674"/>
                <a:gd name="T59" fmla="*/ 4 h 1144"/>
                <a:gd name="T60" fmla="*/ 3 w 1674"/>
                <a:gd name="T61" fmla="*/ 4 h 1144"/>
                <a:gd name="T62" fmla="*/ 3 w 1674"/>
                <a:gd name="T63" fmla="*/ 5 h 1144"/>
                <a:gd name="T64" fmla="*/ 2 w 1674"/>
                <a:gd name="T65" fmla="*/ 6 h 1144"/>
                <a:gd name="T66" fmla="*/ 2 w 1674"/>
                <a:gd name="T67" fmla="*/ 7 h 1144"/>
                <a:gd name="T68" fmla="*/ 2 w 1674"/>
                <a:gd name="T69" fmla="*/ 7 h 1144"/>
                <a:gd name="T70" fmla="*/ 2 w 1674"/>
                <a:gd name="T71" fmla="*/ 7 h 1144"/>
                <a:gd name="T72" fmla="*/ 2 w 1674"/>
                <a:gd name="T73" fmla="*/ 8 h 1144"/>
                <a:gd name="T74" fmla="*/ 2 w 1674"/>
                <a:gd name="T75" fmla="*/ 9 h 1144"/>
                <a:gd name="T76" fmla="*/ 0 w 1674"/>
                <a:gd name="T77" fmla="*/ 9 h 1144"/>
                <a:gd name="T78" fmla="*/ 0 w 1674"/>
                <a:gd name="T79" fmla="*/ 8 h 1144"/>
                <a:gd name="T80" fmla="*/ 0 w 1674"/>
                <a:gd name="T81" fmla="*/ 8 h 1144"/>
                <a:gd name="T82" fmla="*/ 0 w 1674"/>
                <a:gd name="T83" fmla="*/ 7 h 1144"/>
                <a:gd name="T84" fmla="*/ 0 w 1674"/>
                <a:gd name="T85" fmla="*/ 7 h 1144"/>
                <a:gd name="T86" fmla="*/ 0 w 1674"/>
                <a:gd name="T87" fmla="*/ 7 h 1144"/>
                <a:gd name="T88" fmla="*/ 0 w 1674"/>
                <a:gd name="T89" fmla="*/ 5 h 1144"/>
                <a:gd name="T90" fmla="*/ 0 w 1674"/>
                <a:gd name="T91" fmla="*/ 4 h 1144"/>
                <a:gd name="T92" fmla="*/ 1 w 1674"/>
                <a:gd name="T93" fmla="*/ 3 h 1144"/>
                <a:gd name="T94" fmla="*/ 2 w 1674"/>
                <a:gd name="T95" fmla="*/ 2 h 1144"/>
                <a:gd name="T96" fmla="*/ 3 w 1674"/>
                <a:gd name="T97" fmla="*/ 1 h 1144"/>
                <a:gd name="T98" fmla="*/ 4 w 1674"/>
                <a:gd name="T99" fmla="*/ 1 h 1144"/>
                <a:gd name="T100" fmla="*/ 5 w 1674"/>
                <a:gd name="T101" fmla="*/ 0 h 1144"/>
                <a:gd name="T102" fmla="*/ 6 w 1674"/>
                <a:gd name="T103" fmla="*/ 0 h 11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674" h="1144">
                  <a:moveTo>
                    <a:pt x="836" y="0"/>
                  </a:moveTo>
                  <a:lnTo>
                    <a:pt x="917" y="4"/>
                  </a:lnTo>
                  <a:lnTo>
                    <a:pt x="994" y="15"/>
                  </a:lnTo>
                  <a:lnTo>
                    <a:pt x="1070" y="33"/>
                  </a:lnTo>
                  <a:lnTo>
                    <a:pt x="1143" y="59"/>
                  </a:lnTo>
                  <a:lnTo>
                    <a:pt x="1212" y="89"/>
                  </a:lnTo>
                  <a:lnTo>
                    <a:pt x="1278" y="126"/>
                  </a:lnTo>
                  <a:lnTo>
                    <a:pt x="1340" y="169"/>
                  </a:lnTo>
                  <a:lnTo>
                    <a:pt x="1398" y="217"/>
                  </a:lnTo>
                  <a:lnTo>
                    <a:pt x="1451" y="270"/>
                  </a:lnTo>
                  <a:lnTo>
                    <a:pt x="1500" y="328"/>
                  </a:lnTo>
                  <a:lnTo>
                    <a:pt x="1543" y="390"/>
                  </a:lnTo>
                  <a:lnTo>
                    <a:pt x="1581" y="455"/>
                  </a:lnTo>
                  <a:lnTo>
                    <a:pt x="1613" y="524"/>
                  </a:lnTo>
                  <a:lnTo>
                    <a:pt x="1639" y="597"/>
                  </a:lnTo>
                  <a:lnTo>
                    <a:pt x="1657" y="672"/>
                  </a:lnTo>
                  <a:lnTo>
                    <a:pt x="1669" y="750"/>
                  </a:lnTo>
                  <a:lnTo>
                    <a:pt x="1672" y="830"/>
                  </a:lnTo>
                  <a:lnTo>
                    <a:pt x="1672" y="834"/>
                  </a:lnTo>
                  <a:lnTo>
                    <a:pt x="1672" y="846"/>
                  </a:lnTo>
                  <a:lnTo>
                    <a:pt x="1672" y="865"/>
                  </a:lnTo>
                  <a:lnTo>
                    <a:pt x="1672" y="892"/>
                  </a:lnTo>
                  <a:lnTo>
                    <a:pt x="1672" y="923"/>
                  </a:lnTo>
                  <a:lnTo>
                    <a:pt x="1674" y="959"/>
                  </a:lnTo>
                  <a:lnTo>
                    <a:pt x="1674" y="1002"/>
                  </a:lnTo>
                  <a:lnTo>
                    <a:pt x="1674" y="1046"/>
                  </a:lnTo>
                  <a:lnTo>
                    <a:pt x="1674" y="1094"/>
                  </a:lnTo>
                  <a:lnTo>
                    <a:pt x="1674" y="1144"/>
                  </a:lnTo>
                  <a:lnTo>
                    <a:pt x="1371" y="1144"/>
                  </a:lnTo>
                  <a:lnTo>
                    <a:pt x="1371" y="1095"/>
                  </a:lnTo>
                  <a:lnTo>
                    <a:pt x="1371" y="1048"/>
                  </a:lnTo>
                  <a:lnTo>
                    <a:pt x="1371" y="1003"/>
                  </a:lnTo>
                  <a:lnTo>
                    <a:pt x="1371" y="962"/>
                  </a:lnTo>
                  <a:lnTo>
                    <a:pt x="1371" y="925"/>
                  </a:lnTo>
                  <a:lnTo>
                    <a:pt x="1371" y="894"/>
                  </a:lnTo>
                  <a:lnTo>
                    <a:pt x="1371" y="869"/>
                  </a:lnTo>
                  <a:lnTo>
                    <a:pt x="1371" y="849"/>
                  </a:lnTo>
                  <a:lnTo>
                    <a:pt x="1371" y="837"/>
                  </a:lnTo>
                  <a:lnTo>
                    <a:pt x="1371" y="834"/>
                  </a:lnTo>
                  <a:lnTo>
                    <a:pt x="1367" y="772"/>
                  </a:lnTo>
                  <a:lnTo>
                    <a:pt x="1357" y="711"/>
                  </a:lnTo>
                  <a:lnTo>
                    <a:pt x="1339" y="655"/>
                  </a:lnTo>
                  <a:lnTo>
                    <a:pt x="1316" y="600"/>
                  </a:lnTo>
                  <a:lnTo>
                    <a:pt x="1287" y="548"/>
                  </a:lnTo>
                  <a:lnTo>
                    <a:pt x="1253" y="501"/>
                  </a:lnTo>
                  <a:lnTo>
                    <a:pt x="1213" y="458"/>
                  </a:lnTo>
                  <a:lnTo>
                    <a:pt x="1170" y="419"/>
                  </a:lnTo>
                  <a:lnTo>
                    <a:pt x="1122" y="385"/>
                  </a:lnTo>
                  <a:lnTo>
                    <a:pt x="1070" y="356"/>
                  </a:lnTo>
                  <a:lnTo>
                    <a:pt x="1016" y="333"/>
                  </a:lnTo>
                  <a:lnTo>
                    <a:pt x="959" y="316"/>
                  </a:lnTo>
                  <a:lnTo>
                    <a:pt x="899" y="305"/>
                  </a:lnTo>
                  <a:lnTo>
                    <a:pt x="836" y="302"/>
                  </a:lnTo>
                  <a:lnTo>
                    <a:pt x="775" y="305"/>
                  </a:lnTo>
                  <a:lnTo>
                    <a:pt x="715" y="316"/>
                  </a:lnTo>
                  <a:lnTo>
                    <a:pt x="658" y="333"/>
                  </a:lnTo>
                  <a:lnTo>
                    <a:pt x="604" y="356"/>
                  </a:lnTo>
                  <a:lnTo>
                    <a:pt x="552" y="385"/>
                  </a:lnTo>
                  <a:lnTo>
                    <a:pt x="505" y="419"/>
                  </a:lnTo>
                  <a:lnTo>
                    <a:pt x="461" y="458"/>
                  </a:lnTo>
                  <a:lnTo>
                    <a:pt x="421" y="501"/>
                  </a:lnTo>
                  <a:lnTo>
                    <a:pt x="387" y="548"/>
                  </a:lnTo>
                  <a:lnTo>
                    <a:pt x="358" y="600"/>
                  </a:lnTo>
                  <a:lnTo>
                    <a:pt x="335" y="655"/>
                  </a:lnTo>
                  <a:lnTo>
                    <a:pt x="317" y="711"/>
                  </a:lnTo>
                  <a:lnTo>
                    <a:pt x="307" y="772"/>
                  </a:lnTo>
                  <a:lnTo>
                    <a:pt x="303" y="834"/>
                  </a:lnTo>
                  <a:lnTo>
                    <a:pt x="303" y="837"/>
                  </a:lnTo>
                  <a:lnTo>
                    <a:pt x="303" y="849"/>
                  </a:lnTo>
                  <a:lnTo>
                    <a:pt x="303" y="869"/>
                  </a:lnTo>
                  <a:lnTo>
                    <a:pt x="303" y="894"/>
                  </a:lnTo>
                  <a:lnTo>
                    <a:pt x="303" y="925"/>
                  </a:lnTo>
                  <a:lnTo>
                    <a:pt x="303" y="962"/>
                  </a:lnTo>
                  <a:lnTo>
                    <a:pt x="303" y="1003"/>
                  </a:lnTo>
                  <a:lnTo>
                    <a:pt x="303" y="1048"/>
                  </a:lnTo>
                  <a:lnTo>
                    <a:pt x="303" y="1095"/>
                  </a:lnTo>
                  <a:lnTo>
                    <a:pt x="303" y="1144"/>
                  </a:lnTo>
                  <a:lnTo>
                    <a:pt x="0" y="1144"/>
                  </a:lnTo>
                  <a:lnTo>
                    <a:pt x="0" y="1094"/>
                  </a:lnTo>
                  <a:lnTo>
                    <a:pt x="0" y="1046"/>
                  </a:lnTo>
                  <a:lnTo>
                    <a:pt x="2" y="1002"/>
                  </a:lnTo>
                  <a:lnTo>
                    <a:pt x="2" y="959"/>
                  </a:lnTo>
                  <a:lnTo>
                    <a:pt x="2" y="923"/>
                  </a:lnTo>
                  <a:lnTo>
                    <a:pt x="2" y="892"/>
                  </a:lnTo>
                  <a:lnTo>
                    <a:pt x="2" y="865"/>
                  </a:lnTo>
                  <a:lnTo>
                    <a:pt x="2" y="846"/>
                  </a:lnTo>
                  <a:lnTo>
                    <a:pt x="2" y="834"/>
                  </a:lnTo>
                  <a:lnTo>
                    <a:pt x="2" y="830"/>
                  </a:lnTo>
                  <a:lnTo>
                    <a:pt x="5" y="750"/>
                  </a:lnTo>
                  <a:lnTo>
                    <a:pt x="17" y="672"/>
                  </a:lnTo>
                  <a:lnTo>
                    <a:pt x="35" y="597"/>
                  </a:lnTo>
                  <a:lnTo>
                    <a:pt x="61" y="524"/>
                  </a:lnTo>
                  <a:lnTo>
                    <a:pt x="93" y="455"/>
                  </a:lnTo>
                  <a:lnTo>
                    <a:pt x="131" y="390"/>
                  </a:lnTo>
                  <a:lnTo>
                    <a:pt x="174" y="328"/>
                  </a:lnTo>
                  <a:lnTo>
                    <a:pt x="223" y="270"/>
                  </a:lnTo>
                  <a:lnTo>
                    <a:pt x="276" y="217"/>
                  </a:lnTo>
                  <a:lnTo>
                    <a:pt x="334" y="169"/>
                  </a:lnTo>
                  <a:lnTo>
                    <a:pt x="396" y="126"/>
                  </a:lnTo>
                  <a:lnTo>
                    <a:pt x="462" y="89"/>
                  </a:lnTo>
                  <a:lnTo>
                    <a:pt x="531" y="59"/>
                  </a:lnTo>
                  <a:lnTo>
                    <a:pt x="604" y="33"/>
                  </a:lnTo>
                  <a:lnTo>
                    <a:pt x="680" y="15"/>
                  </a:lnTo>
                  <a:lnTo>
                    <a:pt x="757" y="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703" name="Freeform 29"/>
            <p:cNvSpPr>
              <a:spLocks noEditPoints="1"/>
            </p:cNvSpPr>
            <p:nvPr/>
          </p:nvSpPr>
          <p:spPr bwMode="auto">
            <a:xfrm>
              <a:off x="1508" y="3547"/>
              <a:ext cx="396" cy="259"/>
            </a:xfrm>
            <a:custGeom>
              <a:avLst/>
              <a:gdLst>
                <a:gd name="T0" fmla="*/ 8 w 1976"/>
                <a:gd name="T1" fmla="*/ 2 h 1292"/>
                <a:gd name="T2" fmla="*/ 8 w 1976"/>
                <a:gd name="T3" fmla="*/ 2 h 1292"/>
                <a:gd name="T4" fmla="*/ 7 w 1976"/>
                <a:gd name="T5" fmla="*/ 2 h 1292"/>
                <a:gd name="T6" fmla="*/ 7 w 1976"/>
                <a:gd name="T7" fmla="*/ 3 h 1292"/>
                <a:gd name="T8" fmla="*/ 7 w 1976"/>
                <a:gd name="T9" fmla="*/ 3 h 1292"/>
                <a:gd name="T10" fmla="*/ 7 w 1976"/>
                <a:gd name="T11" fmla="*/ 3 h 1292"/>
                <a:gd name="T12" fmla="*/ 7 w 1976"/>
                <a:gd name="T13" fmla="*/ 3 h 1292"/>
                <a:gd name="T14" fmla="*/ 7 w 1976"/>
                <a:gd name="T15" fmla="*/ 3 h 1292"/>
                <a:gd name="T16" fmla="*/ 7 w 1976"/>
                <a:gd name="T17" fmla="*/ 4 h 1292"/>
                <a:gd name="T18" fmla="*/ 7 w 1976"/>
                <a:gd name="T19" fmla="*/ 4 h 1292"/>
                <a:gd name="T20" fmla="*/ 7 w 1976"/>
                <a:gd name="T21" fmla="*/ 4 h 1292"/>
                <a:gd name="T22" fmla="*/ 7 w 1976"/>
                <a:gd name="T23" fmla="*/ 4 h 1292"/>
                <a:gd name="T24" fmla="*/ 7 w 1976"/>
                <a:gd name="T25" fmla="*/ 4 h 1292"/>
                <a:gd name="T26" fmla="*/ 7 w 1976"/>
                <a:gd name="T27" fmla="*/ 4 h 1292"/>
                <a:gd name="T28" fmla="*/ 7 w 1976"/>
                <a:gd name="T29" fmla="*/ 8 h 1292"/>
                <a:gd name="T30" fmla="*/ 9 w 1976"/>
                <a:gd name="T31" fmla="*/ 8 h 1292"/>
                <a:gd name="T32" fmla="*/ 9 w 1976"/>
                <a:gd name="T33" fmla="*/ 4 h 1292"/>
                <a:gd name="T34" fmla="*/ 9 w 1976"/>
                <a:gd name="T35" fmla="*/ 4 h 1292"/>
                <a:gd name="T36" fmla="*/ 9 w 1976"/>
                <a:gd name="T37" fmla="*/ 4 h 1292"/>
                <a:gd name="T38" fmla="*/ 9 w 1976"/>
                <a:gd name="T39" fmla="*/ 4 h 1292"/>
                <a:gd name="T40" fmla="*/ 9 w 1976"/>
                <a:gd name="T41" fmla="*/ 4 h 1292"/>
                <a:gd name="T42" fmla="*/ 9 w 1976"/>
                <a:gd name="T43" fmla="*/ 4 h 1292"/>
                <a:gd name="T44" fmla="*/ 9 w 1976"/>
                <a:gd name="T45" fmla="*/ 3 h 1292"/>
                <a:gd name="T46" fmla="*/ 9 w 1976"/>
                <a:gd name="T47" fmla="*/ 3 h 1292"/>
                <a:gd name="T48" fmla="*/ 9 w 1976"/>
                <a:gd name="T49" fmla="*/ 3 h 1292"/>
                <a:gd name="T50" fmla="*/ 9 w 1976"/>
                <a:gd name="T51" fmla="*/ 3 h 1292"/>
                <a:gd name="T52" fmla="*/ 9 w 1976"/>
                <a:gd name="T53" fmla="*/ 3 h 1292"/>
                <a:gd name="T54" fmla="*/ 8 w 1976"/>
                <a:gd name="T55" fmla="*/ 2 h 1292"/>
                <a:gd name="T56" fmla="*/ 8 w 1976"/>
                <a:gd name="T57" fmla="*/ 2 h 1292"/>
                <a:gd name="T58" fmla="*/ 8 w 1976"/>
                <a:gd name="T59" fmla="*/ 2 h 1292"/>
                <a:gd name="T60" fmla="*/ 0 w 1976"/>
                <a:gd name="T61" fmla="*/ 0 h 1292"/>
                <a:gd name="T62" fmla="*/ 16 w 1976"/>
                <a:gd name="T63" fmla="*/ 0 h 1292"/>
                <a:gd name="T64" fmla="*/ 16 w 1976"/>
                <a:gd name="T65" fmla="*/ 10 h 1292"/>
                <a:gd name="T66" fmla="*/ 0 w 1976"/>
                <a:gd name="T67" fmla="*/ 10 h 1292"/>
                <a:gd name="T68" fmla="*/ 0 w 1976"/>
                <a:gd name="T69" fmla="*/ 0 h 12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76" h="1292">
                  <a:moveTo>
                    <a:pt x="987" y="289"/>
                  </a:moveTo>
                  <a:lnTo>
                    <a:pt x="958" y="292"/>
                  </a:lnTo>
                  <a:lnTo>
                    <a:pt x="929" y="301"/>
                  </a:lnTo>
                  <a:lnTo>
                    <a:pt x="903" y="315"/>
                  </a:lnTo>
                  <a:lnTo>
                    <a:pt x="882" y="333"/>
                  </a:lnTo>
                  <a:lnTo>
                    <a:pt x="862" y="355"/>
                  </a:lnTo>
                  <a:lnTo>
                    <a:pt x="849" y="382"/>
                  </a:lnTo>
                  <a:lnTo>
                    <a:pt x="840" y="410"/>
                  </a:lnTo>
                  <a:lnTo>
                    <a:pt x="837" y="440"/>
                  </a:lnTo>
                  <a:lnTo>
                    <a:pt x="839" y="468"/>
                  </a:lnTo>
                  <a:lnTo>
                    <a:pt x="847" y="493"/>
                  </a:lnTo>
                  <a:lnTo>
                    <a:pt x="859" y="517"/>
                  </a:lnTo>
                  <a:lnTo>
                    <a:pt x="873" y="538"/>
                  </a:lnTo>
                  <a:lnTo>
                    <a:pt x="892" y="556"/>
                  </a:lnTo>
                  <a:lnTo>
                    <a:pt x="892" y="971"/>
                  </a:lnTo>
                  <a:lnTo>
                    <a:pt x="1084" y="971"/>
                  </a:lnTo>
                  <a:lnTo>
                    <a:pt x="1084" y="556"/>
                  </a:lnTo>
                  <a:lnTo>
                    <a:pt x="1103" y="538"/>
                  </a:lnTo>
                  <a:lnTo>
                    <a:pt x="1117" y="517"/>
                  </a:lnTo>
                  <a:lnTo>
                    <a:pt x="1129" y="493"/>
                  </a:lnTo>
                  <a:lnTo>
                    <a:pt x="1137" y="468"/>
                  </a:lnTo>
                  <a:lnTo>
                    <a:pt x="1139" y="440"/>
                  </a:lnTo>
                  <a:lnTo>
                    <a:pt x="1136" y="410"/>
                  </a:lnTo>
                  <a:lnTo>
                    <a:pt x="1127" y="382"/>
                  </a:lnTo>
                  <a:lnTo>
                    <a:pt x="1114" y="355"/>
                  </a:lnTo>
                  <a:lnTo>
                    <a:pt x="1094" y="333"/>
                  </a:lnTo>
                  <a:lnTo>
                    <a:pt x="1073" y="315"/>
                  </a:lnTo>
                  <a:lnTo>
                    <a:pt x="1047" y="301"/>
                  </a:lnTo>
                  <a:lnTo>
                    <a:pt x="1018" y="292"/>
                  </a:lnTo>
                  <a:lnTo>
                    <a:pt x="987" y="289"/>
                  </a:lnTo>
                  <a:close/>
                  <a:moveTo>
                    <a:pt x="0" y="0"/>
                  </a:moveTo>
                  <a:lnTo>
                    <a:pt x="1976" y="0"/>
                  </a:lnTo>
                  <a:lnTo>
                    <a:pt x="1976" y="1292"/>
                  </a:lnTo>
                  <a:lnTo>
                    <a:pt x="0" y="1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4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"/>
          <a:stretch/>
        </p:blipFill>
        <p:spPr bwMode="auto">
          <a:xfrm>
            <a:off x="4841607" y="241178"/>
            <a:ext cx="7258031" cy="646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427038" y="2965450"/>
            <a:ext cx="43640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5400" b="1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FTP websites</a:t>
            </a:r>
          </a:p>
        </p:txBody>
      </p:sp>
    </p:spTree>
    <p:extLst>
      <p:ext uri="{BB962C8B-B14F-4D97-AF65-F5344CB8AC3E}">
        <p14:creationId xmlns:p14="http://schemas.microsoft.com/office/powerpoint/2010/main" val="19404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ArcGIS Open Data is discoverable</a:t>
            </a:r>
          </a:p>
        </p:txBody>
      </p:sp>
      <p:sp>
        <p:nvSpPr>
          <p:cNvPr id="31747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view all datasets on a site</a:t>
            </a:r>
          </a:p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search for specific datasets</a:t>
            </a:r>
          </a:p>
          <a:p>
            <a:r>
              <a:rPr lang="en-US" altLang="en-US" sz="320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see suggested related datasets</a:t>
            </a:r>
          </a:p>
        </p:txBody>
      </p:sp>
      <p:grpSp>
        <p:nvGrpSpPr>
          <p:cNvPr id="31748" name="Group 4"/>
          <p:cNvGrpSpPr>
            <a:grpSpLocks noChangeAspect="1"/>
          </p:cNvGrpSpPr>
          <p:nvPr/>
        </p:nvGrpSpPr>
        <p:grpSpPr bwMode="auto">
          <a:xfrm>
            <a:off x="8048625" y="3751263"/>
            <a:ext cx="3465513" cy="2728912"/>
            <a:chOff x="605" y="2031"/>
            <a:chExt cx="579" cy="456"/>
          </a:xfrm>
        </p:grpSpPr>
        <p:sp useBgFill="1">
          <p:nvSpPr>
            <p:cNvPr id="31749" name="Freeform 6"/>
            <p:cNvSpPr>
              <a:spLocks/>
            </p:cNvSpPr>
            <p:nvPr/>
          </p:nvSpPr>
          <p:spPr bwMode="auto">
            <a:xfrm>
              <a:off x="605" y="2031"/>
              <a:ext cx="579" cy="456"/>
            </a:xfrm>
            <a:custGeom>
              <a:avLst/>
              <a:gdLst>
                <a:gd name="T0" fmla="*/ 20 w 2895"/>
                <a:gd name="T1" fmla="*/ 0 h 2280"/>
                <a:gd name="T2" fmla="*/ 20 w 2895"/>
                <a:gd name="T3" fmla="*/ 0 h 2280"/>
                <a:gd name="T4" fmla="*/ 21 w 2895"/>
                <a:gd name="T5" fmla="*/ 1 h 2280"/>
                <a:gd name="T6" fmla="*/ 21 w 2895"/>
                <a:gd name="T7" fmla="*/ 3 h 2280"/>
                <a:gd name="T8" fmla="*/ 22 w 2895"/>
                <a:gd name="T9" fmla="*/ 4 h 2280"/>
                <a:gd name="T10" fmla="*/ 22 w 2895"/>
                <a:gd name="T11" fmla="*/ 5 h 2280"/>
                <a:gd name="T12" fmla="*/ 22 w 2895"/>
                <a:gd name="T13" fmla="*/ 6 h 2280"/>
                <a:gd name="T14" fmla="*/ 23 w 2895"/>
                <a:gd name="T15" fmla="*/ 7 h 2280"/>
                <a:gd name="T16" fmla="*/ 23 w 2895"/>
                <a:gd name="T17" fmla="*/ 7 h 2280"/>
                <a:gd name="T18" fmla="*/ 23 w 2895"/>
                <a:gd name="T19" fmla="*/ 9 h 2280"/>
                <a:gd name="T20" fmla="*/ 23 w 2895"/>
                <a:gd name="T21" fmla="*/ 10 h 2280"/>
                <a:gd name="T22" fmla="*/ 23 w 2895"/>
                <a:gd name="T23" fmla="*/ 11 h 2280"/>
                <a:gd name="T24" fmla="*/ 23 w 2895"/>
                <a:gd name="T25" fmla="*/ 12 h 2280"/>
                <a:gd name="T26" fmla="*/ 22 w 2895"/>
                <a:gd name="T27" fmla="*/ 12 h 2280"/>
                <a:gd name="T28" fmla="*/ 22 w 2895"/>
                <a:gd name="T29" fmla="*/ 17 h 2280"/>
                <a:gd name="T30" fmla="*/ 22 w 2895"/>
                <a:gd name="T31" fmla="*/ 18 h 2280"/>
                <a:gd name="T32" fmla="*/ 21 w 2895"/>
                <a:gd name="T33" fmla="*/ 18 h 2280"/>
                <a:gd name="T34" fmla="*/ 20 w 2895"/>
                <a:gd name="T35" fmla="*/ 18 h 2280"/>
                <a:gd name="T36" fmla="*/ 20 w 2895"/>
                <a:gd name="T37" fmla="*/ 18 h 2280"/>
                <a:gd name="T38" fmla="*/ 18 w 2895"/>
                <a:gd name="T39" fmla="*/ 18 h 2280"/>
                <a:gd name="T40" fmla="*/ 18 w 2895"/>
                <a:gd name="T41" fmla="*/ 18 h 2280"/>
                <a:gd name="T42" fmla="*/ 17 w 2895"/>
                <a:gd name="T43" fmla="*/ 17 h 2280"/>
                <a:gd name="T44" fmla="*/ 17 w 2895"/>
                <a:gd name="T45" fmla="*/ 12 h 2280"/>
                <a:gd name="T46" fmla="*/ 17 w 2895"/>
                <a:gd name="T47" fmla="*/ 12 h 2280"/>
                <a:gd name="T48" fmla="*/ 17 w 2895"/>
                <a:gd name="T49" fmla="*/ 11 h 2280"/>
                <a:gd name="T50" fmla="*/ 10 w 2895"/>
                <a:gd name="T51" fmla="*/ 11 h 2280"/>
                <a:gd name="T52" fmla="*/ 10 w 2895"/>
                <a:gd name="T53" fmla="*/ 12 h 2280"/>
                <a:gd name="T54" fmla="*/ 10 w 2895"/>
                <a:gd name="T55" fmla="*/ 17 h 2280"/>
                <a:gd name="T56" fmla="*/ 9 w 2895"/>
                <a:gd name="T57" fmla="*/ 18 h 2280"/>
                <a:gd name="T58" fmla="*/ 9 w 2895"/>
                <a:gd name="T59" fmla="*/ 18 h 2280"/>
                <a:gd name="T60" fmla="*/ 7 w 2895"/>
                <a:gd name="T61" fmla="*/ 18 h 2280"/>
                <a:gd name="T62" fmla="*/ 7 w 2895"/>
                <a:gd name="T63" fmla="*/ 18 h 2280"/>
                <a:gd name="T64" fmla="*/ 6 w 2895"/>
                <a:gd name="T65" fmla="*/ 18 h 2280"/>
                <a:gd name="T66" fmla="*/ 5 w 2895"/>
                <a:gd name="T67" fmla="*/ 18 h 2280"/>
                <a:gd name="T68" fmla="*/ 5 w 2895"/>
                <a:gd name="T69" fmla="*/ 17 h 2280"/>
                <a:gd name="T70" fmla="*/ 4 w 2895"/>
                <a:gd name="T71" fmla="*/ 17 h 2280"/>
                <a:gd name="T72" fmla="*/ 3 w 2895"/>
                <a:gd name="T73" fmla="*/ 17 h 2280"/>
                <a:gd name="T74" fmla="*/ 3 w 2895"/>
                <a:gd name="T75" fmla="*/ 17 h 2280"/>
                <a:gd name="T76" fmla="*/ 2 w 2895"/>
                <a:gd name="T77" fmla="*/ 17 h 2280"/>
                <a:gd name="T78" fmla="*/ 1 w 2895"/>
                <a:gd name="T79" fmla="*/ 17 h 2280"/>
                <a:gd name="T80" fmla="*/ 1 w 2895"/>
                <a:gd name="T81" fmla="*/ 16 h 2280"/>
                <a:gd name="T82" fmla="*/ 0 w 2895"/>
                <a:gd name="T83" fmla="*/ 11 h 2280"/>
                <a:gd name="T84" fmla="*/ 0 w 2895"/>
                <a:gd name="T85" fmla="*/ 11 h 2280"/>
                <a:gd name="T86" fmla="*/ 0 w 2895"/>
                <a:gd name="T87" fmla="*/ 9 h 2280"/>
                <a:gd name="T88" fmla="*/ 0 w 2895"/>
                <a:gd name="T89" fmla="*/ 8 h 2280"/>
                <a:gd name="T90" fmla="*/ 0 w 2895"/>
                <a:gd name="T91" fmla="*/ 7 h 2280"/>
                <a:gd name="T92" fmla="*/ 0 w 2895"/>
                <a:gd name="T93" fmla="*/ 6 h 2280"/>
                <a:gd name="T94" fmla="*/ 1 w 2895"/>
                <a:gd name="T95" fmla="*/ 5 h 2280"/>
                <a:gd name="T96" fmla="*/ 1 w 2895"/>
                <a:gd name="T97" fmla="*/ 5 h 2280"/>
                <a:gd name="T98" fmla="*/ 1 w 2895"/>
                <a:gd name="T99" fmla="*/ 4 h 2280"/>
                <a:gd name="T100" fmla="*/ 2 w 2895"/>
                <a:gd name="T101" fmla="*/ 3 h 2280"/>
                <a:gd name="T102" fmla="*/ 3 w 2895"/>
                <a:gd name="T103" fmla="*/ 2 h 2280"/>
                <a:gd name="T104" fmla="*/ 4 w 2895"/>
                <a:gd name="T105" fmla="*/ 2 h 2280"/>
                <a:gd name="T106" fmla="*/ 5 w 2895"/>
                <a:gd name="T107" fmla="*/ 3 h 2280"/>
                <a:gd name="T108" fmla="*/ 5 w 2895"/>
                <a:gd name="T109" fmla="*/ 4 h 2280"/>
                <a:gd name="T110" fmla="*/ 6 w 2895"/>
                <a:gd name="T111" fmla="*/ 4 h 2280"/>
                <a:gd name="T112" fmla="*/ 6 w 2895"/>
                <a:gd name="T113" fmla="*/ 3 h 2280"/>
                <a:gd name="T114" fmla="*/ 6 w 2895"/>
                <a:gd name="T115" fmla="*/ 1 h 2280"/>
                <a:gd name="T116" fmla="*/ 7 w 2895"/>
                <a:gd name="T117" fmla="*/ 0 h 228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95" h="2280">
                  <a:moveTo>
                    <a:pt x="900" y="0"/>
                  </a:moveTo>
                  <a:lnTo>
                    <a:pt x="2462" y="0"/>
                  </a:lnTo>
                  <a:lnTo>
                    <a:pt x="2489" y="4"/>
                  </a:lnTo>
                  <a:lnTo>
                    <a:pt x="2513" y="12"/>
                  </a:lnTo>
                  <a:lnTo>
                    <a:pt x="2534" y="25"/>
                  </a:lnTo>
                  <a:lnTo>
                    <a:pt x="2551" y="44"/>
                  </a:lnTo>
                  <a:lnTo>
                    <a:pt x="2566" y="65"/>
                  </a:lnTo>
                  <a:lnTo>
                    <a:pt x="2574" y="90"/>
                  </a:lnTo>
                  <a:lnTo>
                    <a:pt x="2577" y="116"/>
                  </a:lnTo>
                  <a:lnTo>
                    <a:pt x="2577" y="397"/>
                  </a:lnTo>
                  <a:lnTo>
                    <a:pt x="2615" y="414"/>
                  </a:lnTo>
                  <a:lnTo>
                    <a:pt x="2651" y="437"/>
                  </a:lnTo>
                  <a:lnTo>
                    <a:pt x="2682" y="463"/>
                  </a:lnTo>
                  <a:lnTo>
                    <a:pt x="2709" y="496"/>
                  </a:lnTo>
                  <a:lnTo>
                    <a:pt x="2730" y="531"/>
                  </a:lnTo>
                  <a:lnTo>
                    <a:pt x="2747" y="570"/>
                  </a:lnTo>
                  <a:lnTo>
                    <a:pt x="2757" y="611"/>
                  </a:lnTo>
                  <a:lnTo>
                    <a:pt x="2761" y="655"/>
                  </a:lnTo>
                  <a:lnTo>
                    <a:pt x="2758" y="694"/>
                  </a:lnTo>
                  <a:lnTo>
                    <a:pt x="2750" y="730"/>
                  </a:lnTo>
                  <a:lnTo>
                    <a:pt x="2738" y="765"/>
                  </a:lnTo>
                  <a:lnTo>
                    <a:pt x="2770" y="779"/>
                  </a:lnTo>
                  <a:lnTo>
                    <a:pt x="2799" y="798"/>
                  </a:lnTo>
                  <a:lnTo>
                    <a:pt x="2826" y="821"/>
                  </a:lnTo>
                  <a:lnTo>
                    <a:pt x="2848" y="849"/>
                  </a:lnTo>
                  <a:lnTo>
                    <a:pt x="2866" y="879"/>
                  </a:lnTo>
                  <a:lnTo>
                    <a:pt x="2878" y="913"/>
                  </a:lnTo>
                  <a:lnTo>
                    <a:pt x="2884" y="948"/>
                  </a:lnTo>
                  <a:lnTo>
                    <a:pt x="2888" y="1010"/>
                  </a:lnTo>
                  <a:lnTo>
                    <a:pt x="2891" y="1067"/>
                  </a:lnTo>
                  <a:lnTo>
                    <a:pt x="2894" y="1120"/>
                  </a:lnTo>
                  <a:lnTo>
                    <a:pt x="2895" y="1169"/>
                  </a:lnTo>
                  <a:lnTo>
                    <a:pt x="2894" y="1219"/>
                  </a:lnTo>
                  <a:lnTo>
                    <a:pt x="2892" y="1270"/>
                  </a:lnTo>
                  <a:lnTo>
                    <a:pt x="2890" y="1323"/>
                  </a:lnTo>
                  <a:lnTo>
                    <a:pt x="2885" y="1378"/>
                  </a:lnTo>
                  <a:lnTo>
                    <a:pt x="2880" y="1440"/>
                  </a:lnTo>
                  <a:lnTo>
                    <a:pt x="2874" y="1469"/>
                  </a:lnTo>
                  <a:lnTo>
                    <a:pt x="2865" y="1496"/>
                  </a:lnTo>
                  <a:lnTo>
                    <a:pt x="2850" y="1520"/>
                  </a:lnTo>
                  <a:lnTo>
                    <a:pt x="2832" y="1542"/>
                  </a:lnTo>
                  <a:lnTo>
                    <a:pt x="2810" y="1560"/>
                  </a:lnTo>
                  <a:lnTo>
                    <a:pt x="2796" y="2128"/>
                  </a:lnTo>
                  <a:lnTo>
                    <a:pt x="2792" y="2158"/>
                  </a:lnTo>
                  <a:lnTo>
                    <a:pt x="2784" y="2187"/>
                  </a:lnTo>
                  <a:lnTo>
                    <a:pt x="2769" y="2213"/>
                  </a:lnTo>
                  <a:lnTo>
                    <a:pt x="2750" y="2236"/>
                  </a:lnTo>
                  <a:lnTo>
                    <a:pt x="2727" y="2254"/>
                  </a:lnTo>
                  <a:lnTo>
                    <a:pt x="2701" y="2268"/>
                  </a:lnTo>
                  <a:lnTo>
                    <a:pt x="2672" y="2278"/>
                  </a:lnTo>
                  <a:lnTo>
                    <a:pt x="2641" y="2280"/>
                  </a:lnTo>
                  <a:lnTo>
                    <a:pt x="2555" y="2280"/>
                  </a:lnTo>
                  <a:lnTo>
                    <a:pt x="2531" y="2279"/>
                  </a:lnTo>
                  <a:lnTo>
                    <a:pt x="2507" y="2273"/>
                  </a:lnTo>
                  <a:lnTo>
                    <a:pt x="2485" y="2264"/>
                  </a:lnTo>
                  <a:lnTo>
                    <a:pt x="2463" y="2273"/>
                  </a:lnTo>
                  <a:lnTo>
                    <a:pt x="2439" y="2279"/>
                  </a:lnTo>
                  <a:lnTo>
                    <a:pt x="2415" y="2280"/>
                  </a:lnTo>
                  <a:lnTo>
                    <a:pt x="2329" y="2280"/>
                  </a:lnTo>
                  <a:lnTo>
                    <a:pt x="2298" y="2278"/>
                  </a:lnTo>
                  <a:lnTo>
                    <a:pt x="2268" y="2268"/>
                  </a:lnTo>
                  <a:lnTo>
                    <a:pt x="2243" y="2254"/>
                  </a:lnTo>
                  <a:lnTo>
                    <a:pt x="2220" y="2236"/>
                  </a:lnTo>
                  <a:lnTo>
                    <a:pt x="2201" y="2213"/>
                  </a:lnTo>
                  <a:lnTo>
                    <a:pt x="2186" y="2186"/>
                  </a:lnTo>
                  <a:lnTo>
                    <a:pt x="2178" y="2157"/>
                  </a:lnTo>
                  <a:lnTo>
                    <a:pt x="2174" y="2126"/>
                  </a:lnTo>
                  <a:lnTo>
                    <a:pt x="2160" y="1559"/>
                  </a:lnTo>
                  <a:lnTo>
                    <a:pt x="2138" y="1542"/>
                  </a:lnTo>
                  <a:lnTo>
                    <a:pt x="2120" y="1520"/>
                  </a:lnTo>
                  <a:lnTo>
                    <a:pt x="2105" y="1496"/>
                  </a:lnTo>
                  <a:lnTo>
                    <a:pt x="2096" y="1469"/>
                  </a:lnTo>
                  <a:lnTo>
                    <a:pt x="2090" y="1440"/>
                  </a:lnTo>
                  <a:lnTo>
                    <a:pt x="2087" y="1412"/>
                  </a:lnTo>
                  <a:lnTo>
                    <a:pt x="2082" y="1414"/>
                  </a:lnTo>
                  <a:lnTo>
                    <a:pt x="2076" y="1414"/>
                  </a:lnTo>
                  <a:lnTo>
                    <a:pt x="1242" y="1414"/>
                  </a:lnTo>
                  <a:lnTo>
                    <a:pt x="1240" y="1414"/>
                  </a:lnTo>
                  <a:lnTo>
                    <a:pt x="1240" y="1478"/>
                  </a:lnTo>
                  <a:lnTo>
                    <a:pt x="1240" y="1487"/>
                  </a:lnTo>
                  <a:lnTo>
                    <a:pt x="1238" y="1496"/>
                  </a:lnTo>
                  <a:lnTo>
                    <a:pt x="1223" y="2128"/>
                  </a:lnTo>
                  <a:lnTo>
                    <a:pt x="1219" y="2158"/>
                  </a:lnTo>
                  <a:lnTo>
                    <a:pt x="1211" y="2187"/>
                  </a:lnTo>
                  <a:lnTo>
                    <a:pt x="1196" y="2213"/>
                  </a:lnTo>
                  <a:lnTo>
                    <a:pt x="1177" y="2236"/>
                  </a:lnTo>
                  <a:lnTo>
                    <a:pt x="1154" y="2254"/>
                  </a:lnTo>
                  <a:lnTo>
                    <a:pt x="1128" y="2268"/>
                  </a:lnTo>
                  <a:lnTo>
                    <a:pt x="1099" y="2278"/>
                  </a:lnTo>
                  <a:lnTo>
                    <a:pt x="1068" y="2280"/>
                  </a:lnTo>
                  <a:lnTo>
                    <a:pt x="982" y="2280"/>
                  </a:lnTo>
                  <a:lnTo>
                    <a:pt x="958" y="2279"/>
                  </a:lnTo>
                  <a:lnTo>
                    <a:pt x="934" y="2273"/>
                  </a:lnTo>
                  <a:lnTo>
                    <a:pt x="912" y="2264"/>
                  </a:lnTo>
                  <a:lnTo>
                    <a:pt x="890" y="2273"/>
                  </a:lnTo>
                  <a:lnTo>
                    <a:pt x="866" y="2279"/>
                  </a:lnTo>
                  <a:lnTo>
                    <a:pt x="842" y="2280"/>
                  </a:lnTo>
                  <a:lnTo>
                    <a:pt x="756" y="2280"/>
                  </a:lnTo>
                  <a:lnTo>
                    <a:pt x="723" y="2277"/>
                  </a:lnTo>
                  <a:lnTo>
                    <a:pt x="693" y="2267"/>
                  </a:lnTo>
                  <a:lnTo>
                    <a:pt x="665" y="2251"/>
                  </a:lnTo>
                  <a:lnTo>
                    <a:pt x="642" y="2230"/>
                  </a:lnTo>
                  <a:lnTo>
                    <a:pt x="623" y="2204"/>
                  </a:lnTo>
                  <a:lnTo>
                    <a:pt x="610" y="2176"/>
                  </a:lnTo>
                  <a:lnTo>
                    <a:pt x="602" y="2144"/>
                  </a:lnTo>
                  <a:lnTo>
                    <a:pt x="579" y="2150"/>
                  </a:lnTo>
                  <a:lnTo>
                    <a:pt x="555" y="2152"/>
                  </a:lnTo>
                  <a:lnTo>
                    <a:pt x="472" y="2152"/>
                  </a:lnTo>
                  <a:lnTo>
                    <a:pt x="448" y="2150"/>
                  </a:lnTo>
                  <a:lnTo>
                    <a:pt x="425" y="2145"/>
                  </a:lnTo>
                  <a:lnTo>
                    <a:pt x="403" y="2137"/>
                  </a:lnTo>
                  <a:lnTo>
                    <a:pt x="382" y="2145"/>
                  </a:lnTo>
                  <a:lnTo>
                    <a:pt x="358" y="2150"/>
                  </a:lnTo>
                  <a:lnTo>
                    <a:pt x="334" y="2152"/>
                  </a:lnTo>
                  <a:lnTo>
                    <a:pt x="252" y="2152"/>
                  </a:lnTo>
                  <a:lnTo>
                    <a:pt x="220" y="2149"/>
                  </a:lnTo>
                  <a:lnTo>
                    <a:pt x="191" y="2140"/>
                  </a:lnTo>
                  <a:lnTo>
                    <a:pt x="165" y="2126"/>
                  </a:lnTo>
                  <a:lnTo>
                    <a:pt x="142" y="2108"/>
                  </a:lnTo>
                  <a:lnTo>
                    <a:pt x="124" y="2085"/>
                  </a:lnTo>
                  <a:lnTo>
                    <a:pt x="109" y="2058"/>
                  </a:lnTo>
                  <a:lnTo>
                    <a:pt x="101" y="2029"/>
                  </a:lnTo>
                  <a:lnTo>
                    <a:pt x="97" y="1999"/>
                  </a:lnTo>
                  <a:lnTo>
                    <a:pt x="82" y="1446"/>
                  </a:lnTo>
                  <a:lnTo>
                    <a:pt x="62" y="1428"/>
                  </a:lnTo>
                  <a:lnTo>
                    <a:pt x="44" y="1406"/>
                  </a:lnTo>
                  <a:lnTo>
                    <a:pt x="29" y="1383"/>
                  </a:lnTo>
                  <a:lnTo>
                    <a:pt x="20" y="1357"/>
                  </a:lnTo>
                  <a:lnTo>
                    <a:pt x="15" y="1329"/>
                  </a:lnTo>
                  <a:lnTo>
                    <a:pt x="10" y="1268"/>
                  </a:lnTo>
                  <a:lnTo>
                    <a:pt x="5" y="1213"/>
                  </a:lnTo>
                  <a:lnTo>
                    <a:pt x="3" y="1162"/>
                  </a:lnTo>
                  <a:lnTo>
                    <a:pt x="1" y="1112"/>
                  </a:lnTo>
                  <a:lnTo>
                    <a:pt x="0" y="1064"/>
                  </a:lnTo>
                  <a:lnTo>
                    <a:pt x="1" y="1015"/>
                  </a:lnTo>
                  <a:lnTo>
                    <a:pt x="4" y="964"/>
                  </a:lnTo>
                  <a:lnTo>
                    <a:pt x="6" y="908"/>
                  </a:lnTo>
                  <a:lnTo>
                    <a:pt x="11" y="848"/>
                  </a:lnTo>
                  <a:lnTo>
                    <a:pt x="17" y="811"/>
                  </a:lnTo>
                  <a:lnTo>
                    <a:pt x="29" y="779"/>
                  </a:lnTo>
                  <a:lnTo>
                    <a:pt x="47" y="749"/>
                  </a:lnTo>
                  <a:lnTo>
                    <a:pt x="69" y="722"/>
                  </a:lnTo>
                  <a:lnTo>
                    <a:pt x="96" y="699"/>
                  </a:lnTo>
                  <a:lnTo>
                    <a:pt x="125" y="680"/>
                  </a:lnTo>
                  <a:lnTo>
                    <a:pt x="157" y="666"/>
                  </a:lnTo>
                  <a:lnTo>
                    <a:pt x="145" y="632"/>
                  </a:lnTo>
                  <a:lnTo>
                    <a:pt x="138" y="597"/>
                  </a:lnTo>
                  <a:lnTo>
                    <a:pt x="136" y="561"/>
                  </a:lnTo>
                  <a:lnTo>
                    <a:pt x="139" y="516"/>
                  </a:lnTo>
                  <a:lnTo>
                    <a:pt x="150" y="475"/>
                  </a:lnTo>
                  <a:lnTo>
                    <a:pt x="166" y="437"/>
                  </a:lnTo>
                  <a:lnTo>
                    <a:pt x="188" y="402"/>
                  </a:lnTo>
                  <a:lnTo>
                    <a:pt x="215" y="370"/>
                  </a:lnTo>
                  <a:lnTo>
                    <a:pt x="247" y="343"/>
                  </a:lnTo>
                  <a:lnTo>
                    <a:pt x="282" y="321"/>
                  </a:lnTo>
                  <a:lnTo>
                    <a:pt x="321" y="305"/>
                  </a:lnTo>
                  <a:lnTo>
                    <a:pt x="362" y="294"/>
                  </a:lnTo>
                  <a:lnTo>
                    <a:pt x="405" y="290"/>
                  </a:lnTo>
                  <a:lnTo>
                    <a:pt x="451" y="295"/>
                  </a:lnTo>
                  <a:lnTo>
                    <a:pt x="494" y="305"/>
                  </a:lnTo>
                  <a:lnTo>
                    <a:pt x="532" y="323"/>
                  </a:lnTo>
                  <a:lnTo>
                    <a:pt x="569" y="346"/>
                  </a:lnTo>
                  <a:lnTo>
                    <a:pt x="600" y="374"/>
                  </a:lnTo>
                  <a:lnTo>
                    <a:pt x="627" y="406"/>
                  </a:lnTo>
                  <a:lnTo>
                    <a:pt x="648" y="444"/>
                  </a:lnTo>
                  <a:lnTo>
                    <a:pt x="664" y="484"/>
                  </a:lnTo>
                  <a:lnTo>
                    <a:pt x="674" y="527"/>
                  </a:lnTo>
                  <a:lnTo>
                    <a:pt x="694" y="493"/>
                  </a:lnTo>
                  <a:lnTo>
                    <a:pt x="721" y="463"/>
                  </a:lnTo>
                  <a:lnTo>
                    <a:pt x="751" y="437"/>
                  </a:lnTo>
                  <a:lnTo>
                    <a:pt x="784" y="415"/>
                  </a:lnTo>
                  <a:lnTo>
                    <a:pt x="784" y="116"/>
                  </a:lnTo>
                  <a:lnTo>
                    <a:pt x="787" y="90"/>
                  </a:lnTo>
                  <a:lnTo>
                    <a:pt x="796" y="65"/>
                  </a:lnTo>
                  <a:lnTo>
                    <a:pt x="810" y="44"/>
                  </a:lnTo>
                  <a:lnTo>
                    <a:pt x="827" y="25"/>
                  </a:lnTo>
                  <a:lnTo>
                    <a:pt x="849" y="12"/>
                  </a:lnTo>
                  <a:lnTo>
                    <a:pt x="873" y="4"/>
                  </a:lnTo>
                  <a:lnTo>
                    <a:pt x="90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0" name="Freeform 7"/>
            <p:cNvSpPr>
              <a:spLocks noEditPoints="1"/>
            </p:cNvSpPr>
            <p:nvPr/>
          </p:nvSpPr>
          <p:spPr bwMode="auto">
            <a:xfrm>
              <a:off x="785" y="2055"/>
              <a:ext cx="313" cy="236"/>
            </a:xfrm>
            <a:custGeom>
              <a:avLst/>
              <a:gdLst>
                <a:gd name="T0" fmla="*/ 3 w 1562"/>
                <a:gd name="T1" fmla="*/ 9 h 1183"/>
                <a:gd name="T2" fmla="*/ 7 w 1562"/>
                <a:gd name="T3" fmla="*/ 7 h 1183"/>
                <a:gd name="T4" fmla="*/ 7 w 1562"/>
                <a:gd name="T5" fmla="*/ 8 h 1183"/>
                <a:gd name="T6" fmla="*/ 7 w 1562"/>
                <a:gd name="T7" fmla="*/ 7 h 1183"/>
                <a:gd name="T8" fmla="*/ 6 w 1562"/>
                <a:gd name="T9" fmla="*/ 6 h 1183"/>
                <a:gd name="T10" fmla="*/ 6 w 1562"/>
                <a:gd name="T11" fmla="*/ 6 h 1183"/>
                <a:gd name="T12" fmla="*/ 6 w 1562"/>
                <a:gd name="T13" fmla="*/ 6 h 1183"/>
                <a:gd name="T14" fmla="*/ 6 w 1562"/>
                <a:gd name="T15" fmla="*/ 6 h 1183"/>
                <a:gd name="T16" fmla="*/ 10 w 1562"/>
                <a:gd name="T17" fmla="*/ 3 h 1183"/>
                <a:gd name="T18" fmla="*/ 10 w 1562"/>
                <a:gd name="T19" fmla="*/ 3 h 1183"/>
                <a:gd name="T20" fmla="*/ 10 w 1562"/>
                <a:gd name="T21" fmla="*/ 3 h 1183"/>
                <a:gd name="T22" fmla="*/ 11 w 1562"/>
                <a:gd name="T23" fmla="*/ 2 h 1183"/>
                <a:gd name="T24" fmla="*/ 11 w 1562"/>
                <a:gd name="T25" fmla="*/ 2 h 1183"/>
                <a:gd name="T26" fmla="*/ 10 w 1562"/>
                <a:gd name="T27" fmla="*/ 2 h 1183"/>
                <a:gd name="T28" fmla="*/ 8 w 1562"/>
                <a:gd name="T29" fmla="*/ 1 h 1183"/>
                <a:gd name="T30" fmla="*/ 9 w 1562"/>
                <a:gd name="T31" fmla="*/ 2 h 1183"/>
                <a:gd name="T32" fmla="*/ 9 w 1562"/>
                <a:gd name="T33" fmla="*/ 3 h 1183"/>
                <a:gd name="T34" fmla="*/ 8 w 1562"/>
                <a:gd name="T35" fmla="*/ 3 h 1183"/>
                <a:gd name="T36" fmla="*/ 8 w 1562"/>
                <a:gd name="T37" fmla="*/ 2 h 1183"/>
                <a:gd name="T38" fmla="*/ 0 w 1562"/>
                <a:gd name="T39" fmla="*/ 0 h 1183"/>
                <a:gd name="T40" fmla="*/ 12 w 1562"/>
                <a:gd name="T41" fmla="*/ 2 h 1183"/>
                <a:gd name="T42" fmla="*/ 2 w 1562"/>
                <a:gd name="T43" fmla="*/ 1 h 1183"/>
                <a:gd name="T44" fmla="*/ 3 w 1562"/>
                <a:gd name="T45" fmla="*/ 2 h 1183"/>
                <a:gd name="T46" fmla="*/ 4 w 1562"/>
                <a:gd name="T47" fmla="*/ 2 h 1183"/>
                <a:gd name="T48" fmla="*/ 5 w 1562"/>
                <a:gd name="T49" fmla="*/ 3 h 1183"/>
                <a:gd name="T50" fmla="*/ 5 w 1562"/>
                <a:gd name="T51" fmla="*/ 3 h 1183"/>
                <a:gd name="T52" fmla="*/ 6 w 1562"/>
                <a:gd name="T53" fmla="*/ 3 h 1183"/>
                <a:gd name="T54" fmla="*/ 6 w 1562"/>
                <a:gd name="T55" fmla="*/ 3 h 1183"/>
                <a:gd name="T56" fmla="*/ 7 w 1562"/>
                <a:gd name="T57" fmla="*/ 2 h 1183"/>
                <a:gd name="T58" fmla="*/ 7 w 1562"/>
                <a:gd name="T59" fmla="*/ 3 h 1183"/>
                <a:gd name="T60" fmla="*/ 7 w 1562"/>
                <a:gd name="T61" fmla="*/ 3 h 1183"/>
                <a:gd name="T62" fmla="*/ 7 w 1562"/>
                <a:gd name="T63" fmla="*/ 4 h 1183"/>
                <a:gd name="T64" fmla="*/ 7 w 1562"/>
                <a:gd name="T65" fmla="*/ 5 h 1183"/>
                <a:gd name="T66" fmla="*/ 8 w 1562"/>
                <a:gd name="T67" fmla="*/ 4 h 1183"/>
                <a:gd name="T68" fmla="*/ 9 w 1562"/>
                <a:gd name="T69" fmla="*/ 4 h 1183"/>
                <a:gd name="T70" fmla="*/ 9 w 1562"/>
                <a:gd name="T71" fmla="*/ 5 h 1183"/>
                <a:gd name="T72" fmla="*/ 10 w 1562"/>
                <a:gd name="T73" fmla="*/ 5 h 1183"/>
                <a:gd name="T74" fmla="*/ 10 w 1562"/>
                <a:gd name="T75" fmla="*/ 4 h 1183"/>
                <a:gd name="T76" fmla="*/ 11 w 1562"/>
                <a:gd name="T77" fmla="*/ 5 h 1183"/>
                <a:gd name="T78" fmla="*/ 10 w 1562"/>
                <a:gd name="T79" fmla="*/ 6 h 1183"/>
                <a:gd name="T80" fmla="*/ 9 w 1562"/>
                <a:gd name="T81" fmla="*/ 6 h 1183"/>
                <a:gd name="T82" fmla="*/ 9 w 1562"/>
                <a:gd name="T83" fmla="*/ 6 h 1183"/>
                <a:gd name="T84" fmla="*/ 8 w 1562"/>
                <a:gd name="T85" fmla="*/ 6 h 1183"/>
                <a:gd name="T86" fmla="*/ 8 w 1562"/>
                <a:gd name="T87" fmla="*/ 6 h 1183"/>
                <a:gd name="T88" fmla="*/ 8 w 1562"/>
                <a:gd name="T89" fmla="*/ 6 h 1183"/>
                <a:gd name="T90" fmla="*/ 7 w 1562"/>
                <a:gd name="T91" fmla="*/ 6 h 1183"/>
                <a:gd name="T92" fmla="*/ 7 w 1562"/>
                <a:gd name="T93" fmla="*/ 5 h 1183"/>
                <a:gd name="T94" fmla="*/ 6 w 1562"/>
                <a:gd name="T95" fmla="*/ 5 h 1183"/>
                <a:gd name="T96" fmla="*/ 6 w 1562"/>
                <a:gd name="T97" fmla="*/ 4 h 1183"/>
                <a:gd name="T98" fmla="*/ 5 w 1562"/>
                <a:gd name="T99" fmla="*/ 4 h 1183"/>
                <a:gd name="T100" fmla="*/ 4 w 1562"/>
                <a:gd name="T101" fmla="*/ 4 h 1183"/>
                <a:gd name="T102" fmla="*/ 4 w 1562"/>
                <a:gd name="T103" fmla="*/ 3 h 1183"/>
                <a:gd name="T104" fmla="*/ 3 w 1562"/>
                <a:gd name="T105" fmla="*/ 3 h 1183"/>
                <a:gd name="T106" fmla="*/ 3 w 1562"/>
                <a:gd name="T107" fmla="*/ 4 h 1183"/>
                <a:gd name="T108" fmla="*/ 2 w 1562"/>
                <a:gd name="T109" fmla="*/ 4 h 1183"/>
                <a:gd name="T110" fmla="*/ 3 w 1562"/>
                <a:gd name="T111" fmla="*/ 3 h 1183"/>
                <a:gd name="T112" fmla="*/ 3 w 1562"/>
                <a:gd name="T113" fmla="*/ 2 h 1183"/>
                <a:gd name="T114" fmla="*/ 2 w 1562"/>
                <a:gd name="T115" fmla="*/ 2 h 1183"/>
                <a:gd name="T116" fmla="*/ 1 w 1562"/>
                <a:gd name="T117" fmla="*/ 2 h 1183"/>
                <a:gd name="T118" fmla="*/ 1 w 1562"/>
                <a:gd name="T119" fmla="*/ 1 h 1183"/>
                <a:gd name="T120" fmla="*/ 1 w 1562"/>
                <a:gd name="T121" fmla="*/ 1 h 1183"/>
                <a:gd name="T122" fmla="*/ 0 w 1562"/>
                <a:gd name="T123" fmla="*/ 2 h 11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62" h="1183">
                  <a:moveTo>
                    <a:pt x="342" y="1034"/>
                  </a:moveTo>
                  <a:lnTo>
                    <a:pt x="1174" y="1034"/>
                  </a:lnTo>
                  <a:lnTo>
                    <a:pt x="1174" y="1108"/>
                  </a:lnTo>
                  <a:lnTo>
                    <a:pt x="1176" y="1183"/>
                  </a:lnTo>
                  <a:lnTo>
                    <a:pt x="342" y="1183"/>
                  </a:lnTo>
                  <a:lnTo>
                    <a:pt x="342" y="1034"/>
                  </a:lnTo>
                  <a:close/>
                  <a:moveTo>
                    <a:pt x="861" y="889"/>
                  </a:moveTo>
                  <a:lnTo>
                    <a:pt x="878" y="892"/>
                  </a:lnTo>
                  <a:lnTo>
                    <a:pt x="890" y="901"/>
                  </a:lnTo>
                  <a:lnTo>
                    <a:pt x="899" y="914"/>
                  </a:lnTo>
                  <a:lnTo>
                    <a:pt x="902" y="930"/>
                  </a:lnTo>
                  <a:lnTo>
                    <a:pt x="899" y="946"/>
                  </a:lnTo>
                  <a:lnTo>
                    <a:pt x="890" y="959"/>
                  </a:lnTo>
                  <a:lnTo>
                    <a:pt x="878" y="967"/>
                  </a:lnTo>
                  <a:lnTo>
                    <a:pt x="861" y="971"/>
                  </a:lnTo>
                  <a:lnTo>
                    <a:pt x="845" y="967"/>
                  </a:lnTo>
                  <a:lnTo>
                    <a:pt x="832" y="959"/>
                  </a:lnTo>
                  <a:lnTo>
                    <a:pt x="823" y="946"/>
                  </a:lnTo>
                  <a:lnTo>
                    <a:pt x="820" y="930"/>
                  </a:lnTo>
                  <a:lnTo>
                    <a:pt x="823" y="914"/>
                  </a:lnTo>
                  <a:lnTo>
                    <a:pt x="832" y="901"/>
                  </a:lnTo>
                  <a:lnTo>
                    <a:pt x="845" y="892"/>
                  </a:lnTo>
                  <a:lnTo>
                    <a:pt x="861" y="889"/>
                  </a:lnTo>
                  <a:close/>
                  <a:moveTo>
                    <a:pt x="748" y="741"/>
                  </a:moveTo>
                  <a:lnTo>
                    <a:pt x="764" y="745"/>
                  </a:lnTo>
                  <a:lnTo>
                    <a:pt x="777" y="753"/>
                  </a:lnTo>
                  <a:lnTo>
                    <a:pt x="786" y="767"/>
                  </a:lnTo>
                  <a:lnTo>
                    <a:pt x="789" y="782"/>
                  </a:lnTo>
                  <a:lnTo>
                    <a:pt x="786" y="798"/>
                  </a:lnTo>
                  <a:lnTo>
                    <a:pt x="777" y="811"/>
                  </a:lnTo>
                  <a:lnTo>
                    <a:pt x="764" y="820"/>
                  </a:lnTo>
                  <a:lnTo>
                    <a:pt x="748" y="824"/>
                  </a:lnTo>
                  <a:lnTo>
                    <a:pt x="731" y="820"/>
                  </a:lnTo>
                  <a:lnTo>
                    <a:pt x="719" y="811"/>
                  </a:lnTo>
                  <a:lnTo>
                    <a:pt x="710" y="798"/>
                  </a:lnTo>
                  <a:lnTo>
                    <a:pt x="707" y="782"/>
                  </a:lnTo>
                  <a:lnTo>
                    <a:pt x="710" y="767"/>
                  </a:lnTo>
                  <a:lnTo>
                    <a:pt x="719" y="753"/>
                  </a:lnTo>
                  <a:lnTo>
                    <a:pt x="731" y="745"/>
                  </a:lnTo>
                  <a:lnTo>
                    <a:pt x="748" y="741"/>
                  </a:lnTo>
                  <a:close/>
                  <a:moveTo>
                    <a:pt x="1223" y="328"/>
                  </a:moveTo>
                  <a:lnTo>
                    <a:pt x="1239" y="331"/>
                  </a:lnTo>
                  <a:lnTo>
                    <a:pt x="1252" y="340"/>
                  </a:lnTo>
                  <a:lnTo>
                    <a:pt x="1261" y="353"/>
                  </a:lnTo>
                  <a:lnTo>
                    <a:pt x="1265" y="369"/>
                  </a:lnTo>
                  <a:lnTo>
                    <a:pt x="1261" y="386"/>
                  </a:lnTo>
                  <a:lnTo>
                    <a:pt x="1252" y="398"/>
                  </a:lnTo>
                  <a:lnTo>
                    <a:pt x="1239" y="408"/>
                  </a:lnTo>
                  <a:lnTo>
                    <a:pt x="1223" y="410"/>
                  </a:lnTo>
                  <a:lnTo>
                    <a:pt x="1208" y="408"/>
                  </a:lnTo>
                  <a:lnTo>
                    <a:pt x="1194" y="398"/>
                  </a:lnTo>
                  <a:lnTo>
                    <a:pt x="1186" y="386"/>
                  </a:lnTo>
                  <a:lnTo>
                    <a:pt x="1182" y="369"/>
                  </a:lnTo>
                  <a:lnTo>
                    <a:pt x="1186" y="353"/>
                  </a:lnTo>
                  <a:lnTo>
                    <a:pt x="1194" y="340"/>
                  </a:lnTo>
                  <a:lnTo>
                    <a:pt x="1208" y="331"/>
                  </a:lnTo>
                  <a:lnTo>
                    <a:pt x="1223" y="328"/>
                  </a:lnTo>
                  <a:close/>
                  <a:moveTo>
                    <a:pt x="1337" y="195"/>
                  </a:moveTo>
                  <a:lnTo>
                    <a:pt x="1353" y="198"/>
                  </a:lnTo>
                  <a:lnTo>
                    <a:pt x="1366" y="207"/>
                  </a:lnTo>
                  <a:lnTo>
                    <a:pt x="1375" y="220"/>
                  </a:lnTo>
                  <a:lnTo>
                    <a:pt x="1378" y="236"/>
                  </a:lnTo>
                  <a:lnTo>
                    <a:pt x="1375" y="252"/>
                  </a:lnTo>
                  <a:lnTo>
                    <a:pt x="1366" y="265"/>
                  </a:lnTo>
                  <a:lnTo>
                    <a:pt x="1353" y="275"/>
                  </a:lnTo>
                  <a:lnTo>
                    <a:pt x="1337" y="277"/>
                  </a:lnTo>
                  <a:lnTo>
                    <a:pt x="1320" y="275"/>
                  </a:lnTo>
                  <a:lnTo>
                    <a:pt x="1308" y="265"/>
                  </a:lnTo>
                  <a:lnTo>
                    <a:pt x="1298" y="252"/>
                  </a:lnTo>
                  <a:lnTo>
                    <a:pt x="1296" y="236"/>
                  </a:lnTo>
                  <a:lnTo>
                    <a:pt x="1298" y="220"/>
                  </a:lnTo>
                  <a:lnTo>
                    <a:pt x="1308" y="207"/>
                  </a:lnTo>
                  <a:lnTo>
                    <a:pt x="1320" y="198"/>
                  </a:lnTo>
                  <a:lnTo>
                    <a:pt x="1337" y="195"/>
                  </a:lnTo>
                  <a:close/>
                  <a:moveTo>
                    <a:pt x="1041" y="180"/>
                  </a:moveTo>
                  <a:lnTo>
                    <a:pt x="1063" y="184"/>
                  </a:lnTo>
                  <a:lnTo>
                    <a:pt x="1082" y="191"/>
                  </a:lnTo>
                  <a:lnTo>
                    <a:pt x="1099" y="205"/>
                  </a:lnTo>
                  <a:lnTo>
                    <a:pt x="1112" y="221"/>
                  </a:lnTo>
                  <a:lnTo>
                    <a:pt x="1121" y="241"/>
                  </a:lnTo>
                  <a:lnTo>
                    <a:pt x="1123" y="264"/>
                  </a:lnTo>
                  <a:lnTo>
                    <a:pt x="1121" y="286"/>
                  </a:lnTo>
                  <a:lnTo>
                    <a:pt x="1112" y="305"/>
                  </a:lnTo>
                  <a:lnTo>
                    <a:pt x="1099" y="322"/>
                  </a:lnTo>
                  <a:lnTo>
                    <a:pt x="1082" y="335"/>
                  </a:lnTo>
                  <a:lnTo>
                    <a:pt x="1063" y="344"/>
                  </a:lnTo>
                  <a:lnTo>
                    <a:pt x="1041" y="346"/>
                  </a:lnTo>
                  <a:lnTo>
                    <a:pt x="1018" y="344"/>
                  </a:lnTo>
                  <a:lnTo>
                    <a:pt x="999" y="335"/>
                  </a:lnTo>
                  <a:lnTo>
                    <a:pt x="982" y="322"/>
                  </a:lnTo>
                  <a:lnTo>
                    <a:pt x="968" y="305"/>
                  </a:lnTo>
                  <a:lnTo>
                    <a:pt x="960" y="286"/>
                  </a:lnTo>
                  <a:lnTo>
                    <a:pt x="957" y="264"/>
                  </a:lnTo>
                  <a:lnTo>
                    <a:pt x="960" y="241"/>
                  </a:lnTo>
                  <a:lnTo>
                    <a:pt x="968" y="221"/>
                  </a:lnTo>
                  <a:lnTo>
                    <a:pt x="982" y="205"/>
                  </a:lnTo>
                  <a:lnTo>
                    <a:pt x="999" y="191"/>
                  </a:lnTo>
                  <a:lnTo>
                    <a:pt x="1018" y="184"/>
                  </a:lnTo>
                  <a:lnTo>
                    <a:pt x="1041" y="180"/>
                  </a:lnTo>
                  <a:close/>
                  <a:moveTo>
                    <a:pt x="0" y="0"/>
                  </a:moveTo>
                  <a:lnTo>
                    <a:pt x="1562" y="0"/>
                  </a:lnTo>
                  <a:lnTo>
                    <a:pt x="1562" y="264"/>
                  </a:lnTo>
                  <a:lnTo>
                    <a:pt x="1527" y="270"/>
                  </a:lnTo>
                  <a:lnTo>
                    <a:pt x="1494" y="279"/>
                  </a:lnTo>
                  <a:lnTo>
                    <a:pt x="1463" y="293"/>
                  </a:lnTo>
                  <a:lnTo>
                    <a:pt x="1463" y="98"/>
                  </a:lnTo>
                  <a:lnTo>
                    <a:pt x="237" y="98"/>
                  </a:lnTo>
                  <a:lnTo>
                    <a:pt x="246" y="121"/>
                  </a:lnTo>
                  <a:lnTo>
                    <a:pt x="252" y="140"/>
                  </a:lnTo>
                  <a:lnTo>
                    <a:pt x="259" y="157"/>
                  </a:lnTo>
                  <a:lnTo>
                    <a:pt x="265" y="172"/>
                  </a:lnTo>
                  <a:lnTo>
                    <a:pt x="273" y="184"/>
                  </a:lnTo>
                  <a:lnTo>
                    <a:pt x="285" y="194"/>
                  </a:lnTo>
                  <a:lnTo>
                    <a:pt x="303" y="202"/>
                  </a:lnTo>
                  <a:lnTo>
                    <a:pt x="343" y="214"/>
                  </a:lnTo>
                  <a:lnTo>
                    <a:pt x="383" y="226"/>
                  </a:lnTo>
                  <a:lnTo>
                    <a:pt x="422" y="236"/>
                  </a:lnTo>
                  <a:lnTo>
                    <a:pt x="451" y="242"/>
                  </a:lnTo>
                  <a:lnTo>
                    <a:pt x="473" y="248"/>
                  </a:lnTo>
                  <a:lnTo>
                    <a:pt x="492" y="254"/>
                  </a:lnTo>
                  <a:lnTo>
                    <a:pt x="511" y="263"/>
                  </a:lnTo>
                  <a:lnTo>
                    <a:pt x="529" y="273"/>
                  </a:lnTo>
                  <a:lnTo>
                    <a:pt x="548" y="288"/>
                  </a:lnTo>
                  <a:lnTo>
                    <a:pt x="563" y="308"/>
                  </a:lnTo>
                  <a:lnTo>
                    <a:pt x="578" y="329"/>
                  </a:lnTo>
                  <a:lnTo>
                    <a:pt x="590" y="345"/>
                  </a:lnTo>
                  <a:lnTo>
                    <a:pt x="602" y="358"/>
                  </a:lnTo>
                  <a:lnTo>
                    <a:pt x="614" y="369"/>
                  </a:lnTo>
                  <a:lnTo>
                    <a:pt x="629" y="379"/>
                  </a:lnTo>
                  <a:lnTo>
                    <a:pt x="649" y="388"/>
                  </a:lnTo>
                  <a:lnTo>
                    <a:pt x="667" y="394"/>
                  </a:lnTo>
                  <a:lnTo>
                    <a:pt x="684" y="397"/>
                  </a:lnTo>
                  <a:lnTo>
                    <a:pt x="706" y="393"/>
                  </a:lnTo>
                  <a:lnTo>
                    <a:pt x="718" y="382"/>
                  </a:lnTo>
                  <a:lnTo>
                    <a:pt x="728" y="369"/>
                  </a:lnTo>
                  <a:lnTo>
                    <a:pt x="735" y="352"/>
                  </a:lnTo>
                  <a:lnTo>
                    <a:pt x="740" y="339"/>
                  </a:lnTo>
                  <a:lnTo>
                    <a:pt x="746" y="329"/>
                  </a:lnTo>
                  <a:lnTo>
                    <a:pt x="752" y="322"/>
                  </a:lnTo>
                  <a:lnTo>
                    <a:pt x="755" y="319"/>
                  </a:lnTo>
                  <a:lnTo>
                    <a:pt x="759" y="316"/>
                  </a:lnTo>
                  <a:lnTo>
                    <a:pt x="772" y="306"/>
                  </a:lnTo>
                  <a:lnTo>
                    <a:pt x="787" y="299"/>
                  </a:lnTo>
                  <a:lnTo>
                    <a:pt x="803" y="295"/>
                  </a:lnTo>
                  <a:lnTo>
                    <a:pt x="814" y="296"/>
                  </a:lnTo>
                  <a:lnTo>
                    <a:pt x="823" y="301"/>
                  </a:lnTo>
                  <a:lnTo>
                    <a:pt x="834" y="311"/>
                  </a:lnTo>
                  <a:lnTo>
                    <a:pt x="841" y="324"/>
                  </a:lnTo>
                  <a:lnTo>
                    <a:pt x="846" y="338"/>
                  </a:lnTo>
                  <a:lnTo>
                    <a:pt x="849" y="351"/>
                  </a:lnTo>
                  <a:lnTo>
                    <a:pt x="850" y="356"/>
                  </a:lnTo>
                  <a:lnTo>
                    <a:pt x="851" y="360"/>
                  </a:lnTo>
                  <a:lnTo>
                    <a:pt x="851" y="364"/>
                  </a:lnTo>
                  <a:lnTo>
                    <a:pt x="852" y="367"/>
                  </a:lnTo>
                  <a:lnTo>
                    <a:pt x="858" y="377"/>
                  </a:lnTo>
                  <a:lnTo>
                    <a:pt x="873" y="400"/>
                  </a:lnTo>
                  <a:lnTo>
                    <a:pt x="886" y="422"/>
                  </a:lnTo>
                  <a:lnTo>
                    <a:pt x="897" y="444"/>
                  </a:lnTo>
                  <a:lnTo>
                    <a:pt x="904" y="466"/>
                  </a:lnTo>
                  <a:lnTo>
                    <a:pt x="907" y="485"/>
                  </a:lnTo>
                  <a:lnTo>
                    <a:pt x="903" y="502"/>
                  </a:lnTo>
                  <a:lnTo>
                    <a:pt x="898" y="519"/>
                  </a:lnTo>
                  <a:lnTo>
                    <a:pt x="899" y="536"/>
                  </a:lnTo>
                  <a:lnTo>
                    <a:pt x="905" y="550"/>
                  </a:lnTo>
                  <a:lnTo>
                    <a:pt x="914" y="564"/>
                  </a:lnTo>
                  <a:lnTo>
                    <a:pt x="928" y="564"/>
                  </a:lnTo>
                  <a:lnTo>
                    <a:pt x="931" y="564"/>
                  </a:lnTo>
                  <a:lnTo>
                    <a:pt x="933" y="564"/>
                  </a:lnTo>
                  <a:lnTo>
                    <a:pt x="957" y="560"/>
                  </a:lnTo>
                  <a:lnTo>
                    <a:pt x="978" y="555"/>
                  </a:lnTo>
                  <a:lnTo>
                    <a:pt x="1002" y="550"/>
                  </a:lnTo>
                  <a:lnTo>
                    <a:pt x="1025" y="545"/>
                  </a:lnTo>
                  <a:lnTo>
                    <a:pt x="1044" y="544"/>
                  </a:lnTo>
                  <a:lnTo>
                    <a:pt x="1061" y="547"/>
                  </a:lnTo>
                  <a:lnTo>
                    <a:pt x="1075" y="553"/>
                  </a:lnTo>
                  <a:lnTo>
                    <a:pt x="1082" y="562"/>
                  </a:lnTo>
                  <a:lnTo>
                    <a:pt x="1094" y="584"/>
                  </a:lnTo>
                  <a:lnTo>
                    <a:pt x="1104" y="602"/>
                  </a:lnTo>
                  <a:lnTo>
                    <a:pt x="1113" y="613"/>
                  </a:lnTo>
                  <a:lnTo>
                    <a:pt x="1129" y="630"/>
                  </a:lnTo>
                  <a:lnTo>
                    <a:pt x="1148" y="618"/>
                  </a:lnTo>
                  <a:lnTo>
                    <a:pt x="1159" y="611"/>
                  </a:lnTo>
                  <a:lnTo>
                    <a:pt x="1174" y="601"/>
                  </a:lnTo>
                  <a:lnTo>
                    <a:pt x="1187" y="590"/>
                  </a:lnTo>
                  <a:lnTo>
                    <a:pt x="1210" y="573"/>
                  </a:lnTo>
                  <a:lnTo>
                    <a:pt x="1232" y="558"/>
                  </a:lnTo>
                  <a:lnTo>
                    <a:pt x="1252" y="545"/>
                  </a:lnTo>
                  <a:lnTo>
                    <a:pt x="1272" y="537"/>
                  </a:lnTo>
                  <a:lnTo>
                    <a:pt x="1300" y="535"/>
                  </a:lnTo>
                  <a:lnTo>
                    <a:pt x="1306" y="535"/>
                  </a:lnTo>
                  <a:lnTo>
                    <a:pt x="1312" y="536"/>
                  </a:lnTo>
                  <a:lnTo>
                    <a:pt x="1312" y="539"/>
                  </a:lnTo>
                  <a:lnTo>
                    <a:pt x="1314" y="577"/>
                  </a:lnTo>
                  <a:lnTo>
                    <a:pt x="1321" y="612"/>
                  </a:lnTo>
                  <a:lnTo>
                    <a:pt x="1333" y="647"/>
                  </a:lnTo>
                  <a:lnTo>
                    <a:pt x="1302" y="659"/>
                  </a:lnTo>
                  <a:lnTo>
                    <a:pt x="1273" y="677"/>
                  </a:lnTo>
                  <a:lnTo>
                    <a:pt x="1248" y="700"/>
                  </a:lnTo>
                  <a:lnTo>
                    <a:pt x="1225" y="726"/>
                  </a:lnTo>
                  <a:lnTo>
                    <a:pt x="1217" y="728"/>
                  </a:lnTo>
                  <a:lnTo>
                    <a:pt x="1211" y="730"/>
                  </a:lnTo>
                  <a:lnTo>
                    <a:pt x="1206" y="733"/>
                  </a:lnTo>
                  <a:lnTo>
                    <a:pt x="1194" y="738"/>
                  </a:lnTo>
                  <a:lnTo>
                    <a:pt x="1185" y="739"/>
                  </a:lnTo>
                  <a:lnTo>
                    <a:pt x="1177" y="739"/>
                  </a:lnTo>
                  <a:lnTo>
                    <a:pt x="1173" y="735"/>
                  </a:lnTo>
                  <a:lnTo>
                    <a:pt x="1167" y="732"/>
                  </a:lnTo>
                  <a:lnTo>
                    <a:pt x="1157" y="722"/>
                  </a:lnTo>
                  <a:lnTo>
                    <a:pt x="1148" y="714"/>
                  </a:lnTo>
                  <a:lnTo>
                    <a:pt x="1140" y="710"/>
                  </a:lnTo>
                  <a:lnTo>
                    <a:pt x="1129" y="707"/>
                  </a:lnTo>
                  <a:lnTo>
                    <a:pt x="1100" y="710"/>
                  </a:lnTo>
                  <a:lnTo>
                    <a:pt x="1075" y="714"/>
                  </a:lnTo>
                  <a:lnTo>
                    <a:pt x="1055" y="722"/>
                  </a:lnTo>
                  <a:lnTo>
                    <a:pt x="1040" y="732"/>
                  </a:lnTo>
                  <a:lnTo>
                    <a:pt x="1029" y="745"/>
                  </a:lnTo>
                  <a:lnTo>
                    <a:pt x="1019" y="762"/>
                  </a:lnTo>
                  <a:lnTo>
                    <a:pt x="1007" y="778"/>
                  </a:lnTo>
                  <a:lnTo>
                    <a:pt x="995" y="792"/>
                  </a:lnTo>
                  <a:lnTo>
                    <a:pt x="983" y="804"/>
                  </a:lnTo>
                  <a:lnTo>
                    <a:pt x="968" y="811"/>
                  </a:lnTo>
                  <a:lnTo>
                    <a:pt x="954" y="815"/>
                  </a:lnTo>
                  <a:lnTo>
                    <a:pt x="948" y="814"/>
                  </a:lnTo>
                  <a:lnTo>
                    <a:pt x="943" y="813"/>
                  </a:lnTo>
                  <a:lnTo>
                    <a:pt x="937" y="810"/>
                  </a:lnTo>
                  <a:lnTo>
                    <a:pt x="925" y="802"/>
                  </a:lnTo>
                  <a:lnTo>
                    <a:pt x="916" y="793"/>
                  </a:lnTo>
                  <a:lnTo>
                    <a:pt x="911" y="785"/>
                  </a:lnTo>
                  <a:lnTo>
                    <a:pt x="909" y="778"/>
                  </a:lnTo>
                  <a:lnTo>
                    <a:pt x="908" y="769"/>
                  </a:lnTo>
                  <a:lnTo>
                    <a:pt x="908" y="762"/>
                  </a:lnTo>
                  <a:lnTo>
                    <a:pt x="915" y="695"/>
                  </a:lnTo>
                  <a:lnTo>
                    <a:pt x="836" y="641"/>
                  </a:lnTo>
                  <a:lnTo>
                    <a:pt x="815" y="616"/>
                  </a:lnTo>
                  <a:lnTo>
                    <a:pt x="810" y="610"/>
                  </a:lnTo>
                  <a:lnTo>
                    <a:pt x="804" y="604"/>
                  </a:lnTo>
                  <a:lnTo>
                    <a:pt x="799" y="599"/>
                  </a:lnTo>
                  <a:lnTo>
                    <a:pt x="786" y="585"/>
                  </a:lnTo>
                  <a:lnTo>
                    <a:pt x="775" y="571"/>
                  </a:lnTo>
                  <a:lnTo>
                    <a:pt x="766" y="556"/>
                  </a:lnTo>
                  <a:lnTo>
                    <a:pt x="764" y="541"/>
                  </a:lnTo>
                  <a:lnTo>
                    <a:pt x="764" y="538"/>
                  </a:lnTo>
                  <a:lnTo>
                    <a:pt x="763" y="533"/>
                  </a:lnTo>
                  <a:lnTo>
                    <a:pt x="754" y="519"/>
                  </a:lnTo>
                  <a:lnTo>
                    <a:pt x="743" y="509"/>
                  </a:lnTo>
                  <a:lnTo>
                    <a:pt x="730" y="502"/>
                  </a:lnTo>
                  <a:lnTo>
                    <a:pt x="718" y="497"/>
                  </a:lnTo>
                  <a:lnTo>
                    <a:pt x="708" y="496"/>
                  </a:lnTo>
                  <a:lnTo>
                    <a:pt x="670" y="495"/>
                  </a:lnTo>
                  <a:lnTo>
                    <a:pt x="632" y="490"/>
                  </a:lnTo>
                  <a:lnTo>
                    <a:pt x="597" y="481"/>
                  </a:lnTo>
                  <a:lnTo>
                    <a:pt x="585" y="478"/>
                  </a:lnTo>
                  <a:lnTo>
                    <a:pt x="567" y="471"/>
                  </a:lnTo>
                  <a:lnTo>
                    <a:pt x="552" y="462"/>
                  </a:lnTo>
                  <a:lnTo>
                    <a:pt x="543" y="452"/>
                  </a:lnTo>
                  <a:lnTo>
                    <a:pt x="528" y="432"/>
                  </a:lnTo>
                  <a:lnTo>
                    <a:pt x="517" y="415"/>
                  </a:lnTo>
                  <a:lnTo>
                    <a:pt x="509" y="399"/>
                  </a:lnTo>
                  <a:lnTo>
                    <a:pt x="499" y="386"/>
                  </a:lnTo>
                  <a:lnTo>
                    <a:pt x="485" y="373"/>
                  </a:lnTo>
                  <a:lnTo>
                    <a:pt x="462" y="354"/>
                  </a:lnTo>
                  <a:lnTo>
                    <a:pt x="445" y="379"/>
                  </a:lnTo>
                  <a:lnTo>
                    <a:pt x="436" y="389"/>
                  </a:lnTo>
                  <a:lnTo>
                    <a:pt x="430" y="400"/>
                  </a:lnTo>
                  <a:lnTo>
                    <a:pt x="418" y="419"/>
                  </a:lnTo>
                  <a:lnTo>
                    <a:pt x="405" y="437"/>
                  </a:lnTo>
                  <a:lnTo>
                    <a:pt x="388" y="454"/>
                  </a:lnTo>
                  <a:lnTo>
                    <a:pt x="372" y="464"/>
                  </a:lnTo>
                  <a:lnTo>
                    <a:pt x="354" y="472"/>
                  </a:lnTo>
                  <a:lnTo>
                    <a:pt x="336" y="477"/>
                  </a:lnTo>
                  <a:lnTo>
                    <a:pt x="317" y="480"/>
                  </a:lnTo>
                  <a:lnTo>
                    <a:pt x="298" y="483"/>
                  </a:lnTo>
                  <a:lnTo>
                    <a:pt x="291" y="484"/>
                  </a:lnTo>
                  <a:lnTo>
                    <a:pt x="285" y="485"/>
                  </a:lnTo>
                  <a:lnTo>
                    <a:pt x="277" y="454"/>
                  </a:lnTo>
                  <a:lnTo>
                    <a:pt x="265" y="425"/>
                  </a:lnTo>
                  <a:lnTo>
                    <a:pt x="283" y="422"/>
                  </a:lnTo>
                  <a:lnTo>
                    <a:pt x="297" y="417"/>
                  </a:lnTo>
                  <a:lnTo>
                    <a:pt x="312" y="410"/>
                  </a:lnTo>
                  <a:lnTo>
                    <a:pt x="324" y="399"/>
                  </a:lnTo>
                  <a:lnTo>
                    <a:pt x="334" y="386"/>
                  </a:lnTo>
                  <a:lnTo>
                    <a:pt x="343" y="371"/>
                  </a:lnTo>
                  <a:lnTo>
                    <a:pt x="350" y="357"/>
                  </a:lnTo>
                  <a:lnTo>
                    <a:pt x="379" y="304"/>
                  </a:lnTo>
                  <a:lnTo>
                    <a:pt x="332" y="300"/>
                  </a:lnTo>
                  <a:lnTo>
                    <a:pt x="325" y="300"/>
                  </a:lnTo>
                  <a:lnTo>
                    <a:pt x="312" y="298"/>
                  </a:lnTo>
                  <a:lnTo>
                    <a:pt x="294" y="295"/>
                  </a:lnTo>
                  <a:lnTo>
                    <a:pt x="273" y="290"/>
                  </a:lnTo>
                  <a:lnTo>
                    <a:pt x="251" y="284"/>
                  </a:lnTo>
                  <a:lnTo>
                    <a:pt x="228" y="276"/>
                  </a:lnTo>
                  <a:lnTo>
                    <a:pt x="207" y="266"/>
                  </a:lnTo>
                  <a:lnTo>
                    <a:pt x="187" y="253"/>
                  </a:lnTo>
                  <a:lnTo>
                    <a:pt x="170" y="237"/>
                  </a:lnTo>
                  <a:lnTo>
                    <a:pt x="159" y="218"/>
                  </a:lnTo>
                  <a:lnTo>
                    <a:pt x="150" y="195"/>
                  </a:lnTo>
                  <a:lnTo>
                    <a:pt x="144" y="174"/>
                  </a:lnTo>
                  <a:lnTo>
                    <a:pt x="139" y="157"/>
                  </a:lnTo>
                  <a:lnTo>
                    <a:pt x="135" y="148"/>
                  </a:lnTo>
                  <a:lnTo>
                    <a:pt x="129" y="137"/>
                  </a:lnTo>
                  <a:lnTo>
                    <a:pt x="121" y="126"/>
                  </a:lnTo>
                  <a:lnTo>
                    <a:pt x="112" y="115"/>
                  </a:lnTo>
                  <a:lnTo>
                    <a:pt x="106" y="107"/>
                  </a:lnTo>
                  <a:lnTo>
                    <a:pt x="100" y="101"/>
                  </a:lnTo>
                  <a:lnTo>
                    <a:pt x="99" y="98"/>
                  </a:lnTo>
                  <a:lnTo>
                    <a:pt x="99" y="276"/>
                  </a:lnTo>
                  <a:lnTo>
                    <a:pt x="58" y="266"/>
                  </a:lnTo>
                  <a:lnTo>
                    <a:pt x="14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1" name="Freeform 8"/>
            <p:cNvSpPr>
              <a:spLocks noEditPoints="1"/>
            </p:cNvSpPr>
            <p:nvPr/>
          </p:nvSpPr>
          <p:spPr bwMode="auto">
            <a:xfrm>
              <a:off x="629" y="2113"/>
              <a:ext cx="532" cy="352"/>
            </a:xfrm>
            <a:custGeom>
              <a:avLst/>
              <a:gdLst>
                <a:gd name="T0" fmla="*/ 20 w 2663"/>
                <a:gd name="T1" fmla="*/ 4 h 1760"/>
                <a:gd name="T2" fmla="*/ 21 w 2663"/>
                <a:gd name="T3" fmla="*/ 5 h 1760"/>
                <a:gd name="T4" fmla="*/ 21 w 2663"/>
                <a:gd name="T5" fmla="*/ 8 h 1760"/>
                <a:gd name="T6" fmla="*/ 21 w 2663"/>
                <a:gd name="T7" fmla="*/ 9 h 1760"/>
                <a:gd name="T8" fmla="*/ 20 w 2663"/>
                <a:gd name="T9" fmla="*/ 14 h 1760"/>
                <a:gd name="T10" fmla="*/ 19 w 2663"/>
                <a:gd name="T11" fmla="*/ 14 h 1760"/>
                <a:gd name="T12" fmla="*/ 18 w 2663"/>
                <a:gd name="T13" fmla="*/ 14 h 1760"/>
                <a:gd name="T14" fmla="*/ 17 w 2663"/>
                <a:gd name="T15" fmla="*/ 9 h 1760"/>
                <a:gd name="T16" fmla="*/ 17 w 2663"/>
                <a:gd name="T17" fmla="*/ 8 h 1760"/>
                <a:gd name="T18" fmla="*/ 17 w 2663"/>
                <a:gd name="T19" fmla="*/ 6 h 1760"/>
                <a:gd name="T20" fmla="*/ 17 w 2663"/>
                <a:gd name="T21" fmla="*/ 4 h 1760"/>
                <a:gd name="T22" fmla="*/ 18 w 2663"/>
                <a:gd name="T23" fmla="*/ 4 h 1760"/>
                <a:gd name="T24" fmla="*/ 3 w 2663"/>
                <a:gd name="T25" fmla="*/ 3 h 1760"/>
                <a:gd name="T26" fmla="*/ 3 w 2663"/>
                <a:gd name="T27" fmla="*/ 4 h 1760"/>
                <a:gd name="T28" fmla="*/ 3 w 2663"/>
                <a:gd name="T29" fmla="*/ 6 h 1760"/>
                <a:gd name="T30" fmla="*/ 3 w 2663"/>
                <a:gd name="T31" fmla="*/ 9 h 1760"/>
                <a:gd name="T32" fmla="*/ 4 w 2663"/>
                <a:gd name="T33" fmla="*/ 13 h 1760"/>
                <a:gd name="T34" fmla="*/ 3 w 2663"/>
                <a:gd name="T35" fmla="*/ 13 h 1760"/>
                <a:gd name="T36" fmla="*/ 2 w 2663"/>
                <a:gd name="T37" fmla="*/ 13 h 1760"/>
                <a:gd name="T38" fmla="*/ 1 w 2663"/>
                <a:gd name="T39" fmla="*/ 8 h 1760"/>
                <a:gd name="T40" fmla="*/ 0 w 2663"/>
                <a:gd name="T41" fmla="*/ 7 h 1760"/>
                <a:gd name="T42" fmla="*/ 0 w 2663"/>
                <a:gd name="T43" fmla="*/ 5 h 1760"/>
                <a:gd name="T44" fmla="*/ 1 w 2663"/>
                <a:gd name="T45" fmla="*/ 3 h 1760"/>
                <a:gd name="T46" fmla="*/ 2 w 2663"/>
                <a:gd name="T47" fmla="*/ 3 h 1760"/>
                <a:gd name="T48" fmla="*/ 11 w 2663"/>
                <a:gd name="T49" fmla="*/ 3 h 1760"/>
                <a:gd name="T50" fmla="*/ 11 w 2663"/>
                <a:gd name="T51" fmla="*/ 3 h 1760"/>
                <a:gd name="T52" fmla="*/ 10 w 2663"/>
                <a:gd name="T53" fmla="*/ 4 h 1760"/>
                <a:gd name="T54" fmla="*/ 9 w 2663"/>
                <a:gd name="T55" fmla="*/ 5 h 1760"/>
                <a:gd name="T56" fmla="*/ 8 w 2663"/>
                <a:gd name="T57" fmla="*/ 9 h 1760"/>
                <a:gd name="T58" fmla="*/ 7 w 2663"/>
                <a:gd name="T59" fmla="*/ 14 h 1760"/>
                <a:gd name="T60" fmla="*/ 6 w 2663"/>
                <a:gd name="T61" fmla="*/ 14 h 1760"/>
                <a:gd name="T62" fmla="*/ 5 w 2663"/>
                <a:gd name="T63" fmla="*/ 14 h 1760"/>
                <a:gd name="T64" fmla="*/ 5 w 2663"/>
                <a:gd name="T65" fmla="*/ 9 h 1760"/>
                <a:gd name="T66" fmla="*/ 4 w 2663"/>
                <a:gd name="T67" fmla="*/ 7 h 1760"/>
                <a:gd name="T68" fmla="*/ 4 w 2663"/>
                <a:gd name="T69" fmla="*/ 4 h 1760"/>
                <a:gd name="T70" fmla="*/ 5 w 2663"/>
                <a:gd name="T71" fmla="*/ 4 h 1760"/>
                <a:gd name="T72" fmla="*/ 7 w 2663"/>
                <a:gd name="T73" fmla="*/ 4 h 1760"/>
                <a:gd name="T74" fmla="*/ 8 w 2663"/>
                <a:gd name="T75" fmla="*/ 4 h 1760"/>
                <a:gd name="T76" fmla="*/ 9 w 2663"/>
                <a:gd name="T77" fmla="*/ 3 h 1760"/>
                <a:gd name="T78" fmla="*/ 10 w 2663"/>
                <a:gd name="T79" fmla="*/ 3 h 1760"/>
                <a:gd name="T80" fmla="*/ 19 w 2663"/>
                <a:gd name="T81" fmla="*/ 1 h 1760"/>
                <a:gd name="T82" fmla="*/ 20 w 2663"/>
                <a:gd name="T83" fmla="*/ 2 h 1760"/>
                <a:gd name="T84" fmla="*/ 19 w 2663"/>
                <a:gd name="T85" fmla="*/ 3 h 1760"/>
                <a:gd name="T86" fmla="*/ 18 w 2663"/>
                <a:gd name="T87" fmla="*/ 3 h 1760"/>
                <a:gd name="T88" fmla="*/ 18 w 2663"/>
                <a:gd name="T89" fmla="*/ 1 h 1760"/>
                <a:gd name="T90" fmla="*/ 7 w 2663"/>
                <a:gd name="T91" fmla="*/ 1 h 1760"/>
                <a:gd name="T92" fmla="*/ 8 w 2663"/>
                <a:gd name="T93" fmla="*/ 2 h 1760"/>
                <a:gd name="T94" fmla="*/ 6 w 2663"/>
                <a:gd name="T95" fmla="*/ 3 h 1760"/>
                <a:gd name="T96" fmla="*/ 5 w 2663"/>
                <a:gd name="T97" fmla="*/ 2 h 1760"/>
                <a:gd name="T98" fmla="*/ 6 w 2663"/>
                <a:gd name="T99" fmla="*/ 1 h 1760"/>
                <a:gd name="T100" fmla="*/ 3 w 2663"/>
                <a:gd name="T101" fmla="*/ 0 h 1760"/>
                <a:gd name="T102" fmla="*/ 3 w 2663"/>
                <a:gd name="T103" fmla="*/ 2 h 1760"/>
                <a:gd name="T104" fmla="*/ 2 w 2663"/>
                <a:gd name="T105" fmla="*/ 2 h 1760"/>
                <a:gd name="T106" fmla="*/ 1 w 2663"/>
                <a:gd name="T107" fmla="*/ 1 h 1760"/>
                <a:gd name="T108" fmla="*/ 2 w 2663"/>
                <a:gd name="T109" fmla="*/ 0 h 176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3" h="1760">
                  <a:moveTo>
                    <a:pt x="2369" y="462"/>
                  </a:moveTo>
                  <a:lnTo>
                    <a:pt x="2410" y="462"/>
                  </a:lnTo>
                  <a:lnTo>
                    <a:pt x="2450" y="462"/>
                  </a:lnTo>
                  <a:lnTo>
                    <a:pt x="2486" y="463"/>
                  </a:lnTo>
                  <a:lnTo>
                    <a:pt x="2519" y="463"/>
                  </a:lnTo>
                  <a:lnTo>
                    <a:pt x="2545" y="465"/>
                  </a:lnTo>
                  <a:lnTo>
                    <a:pt x="2566" y="466"/>
                  </a:lnTo>
                  <a:lnTo>
                    <a:pt x="2588" y="471"/>
                  </a:lnTo>
                  <a:lnTo>
                    <a:pt x="2607" y="479"/>
                  </a:lnTo>
                  <a:lnTo>
                    <a:pt x="2624" y="494"/>
                  </a:lnTo>
                  <a:lnTo>
                    <a:pt x="2639" y="511"/>
                  </a:lnTo>
                  <a:lnTo>
                    <a:pt x="2647" y="530"/>
                  </a:lnTo>
                  <a:lnTo>
                    <a:pt x="2652" y="552"/>
                  </a:lnTo>
                  <a:lnTo>
                    <a:pt x="2657" y="611"/>
                  </a:lnTo>
                  <a:lnTo>
                    <a:pt x="2659" y="665"/>
                  </a:lnTo>
                  <a:lnTo>
                    <a:pt x="2662" y="716"/>
                  </a:lnTo>
                  <a:lnTo>
                    <a:pt x="2663" y="764"/>
                  </a:lnTo>
                  <a:lnTo>
                    <a:pt x="2663" y="812"/>
                  </a:lnTo>
                  <a:lnTo>
                    <a:pt x="2660" y="859"/>
                  </a:lnTo>
                  <a:lnTo>
                    <a:pt x="2658" y="910"/>
                  </a:lnTo>
                  <a:lnTo>
                    <a:pt x="2654" y="964"/>
                  </a:lnTo>
                  <a:lnTo>
                    <a:pt x="2648" y="1024"/>
                  </a:lnTo>
                  <a:lnTo>
                    <a:pt x="2645" y="1040"/>
                  </a:lnTo>
                  <a:lnTo>
                    <a:pt x="2635" y="1053"/>
                  </a:lnTo>
                  <a:lnTo>
                    <a:pt x="2622" y="1062"/>
                  </a:lnTo>
                  <a:lnTo>
                    <a:pt x="2606" y="1067"/>
                  </a:lnTo>
                  <a:lnTo>
                    <a:pt x="2597" y="1068"/>
                  </a:lnTo>
                  <a:lnTo>
                    <a:pt x="2594" y="1069"/>
                  </a:lnTo>
                  <a:lnTo>
                    <a:pt x="2593" y="1069"/>
                  </a:lnTo>
                  <a:lnTo>
                    <a:pt x="2591" y="1070"/>
                  </a:lnTo>
                  <a:lnTo>
                    <a:pt x="2588" y="1072"/>
                  </a:lnTo>
                  <a:lnTo>
                    <a:pt x="2581" y="1072"/>
                  </a:lnTo>
                  <a:lnTo>
                    <a:pt x="2564" y="1720"/>
                  </a:lnTo>
                  <a:lnTo>
                    <a:pt x="2561" y="1735"/>
                  </a:lnTo>
                  <a:lnTo>
                    <a:pt x="2553" y="1747"/>
                  </a:lnTo>
                  <a:lnTo>
                    <a:pt x="2539" y="1756"/>
                  </a:lnTo>
                  <a:lnTo>
                    <a:pt x="2525" y="1760"/>
                  </a:lnTo>
                  <a:lnTo>
                    <a:pt x="2439" y="1760"/>
                  </a:lnTo>
                  <a:lnTo>
                    <a:pt x="2423" y="1756"/>
                  </a:lnTo>
                  <a:lnTo>
                    <a:pt x="2411" y="1747"/>
                  </a:lnTo>
                  <a:lnTo>
                    <a:pt x="2403" y="1735"/>
                  </a:lnTo>
                  <a:lnTo>
                    <a:pt x="2400" y="1720"/>
                  </a:lnTo>
                  <a:lnTo>
                    <a:pt x="2400" y="1178"/>
                  </a:lnTo>
                  <a:lnTo>
                    <a:pt x="2337" y="1178"/>
                  </a:lnTo>
                  <a:lnTo>
                    <a:pt x="2337" y="1720"/>
                  </a:lnTo>
                  <a:lnTo>
                    <a:pt x="2335" y="1735"/>
                  </a:lnTo>
                  <a:lnTo>
                    <a:pt x="2327" y="1747"/>
                  </a:lnTo>
                  <a:lnTo>
                    <a:pt x="2315" y="1756"/>
                  </a:lnTo>
                  <a:lnTo>
                    <a:pt x="2299" y="1760"/>
                  </a:lnTo>
                  <a:lnTo>
                    <a:pt x="2213" y="1760"/>
                  </a:lnTo>
                  <a:lnTo>
                    <a:pt x="2198" y="1756"/>
                  </a:lnTo>
                  <a:lnTo>
                    <a:pt x="2185" y="1747"/>
                  </a:lnTo>
                  <a:lnTo>
                    <a:pt x="2177" y="1735"/>
                  </a:lnTo>
                  <a:lnTo>
                    <a:pt x="2174" y="1720"/>
                  </a:lnTo>
                  <a:lnTo>
                    <a:pt x="2157" y="1072"/>
                  </a:lnTo>
                  <a:lnTo>
                    <a:pt x="2150" y="1072"/>
                  </a:lnTo>
                  <a:lnTo>
                    <a:pt x="2146" y="1070"/>
                  </a:lnTo>
                  <a:lnTo>
                    <a:pt x="2145" y="1069"/>
                  </a:lnTo>
                  <a:lnTo>
                    <a:pt x="2144" y="1069"/>
                  </a:lnTo>
                  <a:lnTo>
                    <a:pt x="2140" y="1068"/>
                  </a:lnTo>
                  <a:lnTo>
                    <a:pt x="2132" y="1067"/>
                  </a:lnTo>
                  <a:lnTo>
                    <a:pt x="2116" y="1062"/>
                  </a:lnTo>
                  <a:lnTo>
                    <a:pt x="2103" y="1053"/>
                  </a:lnTo>
                  <a:lnTo>
                    <a:pt x="2093" y="1040"/>
                  </a:lnTo>
                  <a:lnTo>
                    <a:pt x="2090" y="1024"/>
                  </a:lnTo>
                  <a:lnTo>
                    <a:pt x="2084" y="964"/>
                  </a:lnTo>
                  <a:lnTo>
                    <a:pt x="2080" y="910"/>
                  </a:lnTo>
                  <a:lnTo>
                    <a:pt x="2078" y="859"/>
                  </a:lnTo>
                  <a:lnTo>
                    <a:pt x="2076" y="812"/>
                  </a:lnTo>
                  <a:lnTo>
                    <a:pt x="2075" y="764"/>
                  </a:lnTo>
                  <a:lnTo>
                    <a:pt x="2076" y="716"/>
                  </a:lnTo>
                  <a:lnTo>
                    <a:pt x="2079" y="665"/>
                  </a:lnTo>
                  <a:lnTo>
                    <a:pt x="2081" y="611"/>
                  </a:lnTo>
                  <a:lnTo>
                    <a:pt x="2086" y="552"/>
                  </a:lnTo>
                  <a:lnTo>
                    <a:pt x="2091" y="530"/>
                  </a:lnTo>
                  <a:lnTo>
                    <a:pt x="2100" y="511"/>
                  </a:lnTo>
                  <a:lnTo>
                    <a:pt x="2114" y="494"/>
                  </a:lnTo>
                  <a:lnTo>
                    <a:pt x="2131" y="479"/>
                  </a:lnTo>
                  <a:lnTo>
                    <a:pt x="2150" y="471"/>
                  </a:lnTo>
                  <a:lnTo>
                    <a:pt x="2172" y="466"/>
                  </a:lnTo>
                  <a:lnTo>
                    <a:pt x="2192" y="465"/>
                  </a:lnTo>
                  <a:lnTo>
                    <a:pt x="2219" y="463"/>
                  </a:lnTo>
                  <a:lnTo>
                    <a:pt x="2252" y="463"/>
                  </a:lnTo>
                  <a:lnTo>
                    <a:pt x="2289" y="462"/>
                  </a:lnTo>
                  <a:lnTo>
                    <a:pt x="2328" y="462"/>
                  </a:lnTo>
                  <a:lnTo>
                    <a:pt x="2369" y="462"/>
                  </a:lnTo>
                  <a:close/>
                  <a:moveTo>
                    <a:pt x="287" y="363"/>
                  </a:moveTo>
                  <a:lnTo>
                    <a:pt x="327" y="363"/>
                  </a:lnTo>
                  <a:lnTo>
                    <a:pt x="365" y="363"/>
                  </a:lnTo>
                  <a:lnTo>
                    <a:pt x="402" y="364"/>
                  </a:lnTo>
                  <a:lnTo>
                    <a:pt x="433" y="364"/>
                  </a:lnTo>
                  <a:lnTo>
                    <a:pt x="460" y="365"/>
                  </a:lnTo>
                  <a:lnTo>
                    <a:pt x="480" y="367"/>
                  </a:lnTo>
                  <a:lnTo>
                    <a:pt x="495" y="369"/>
                  </a:lnTo>
                  <a:lnTo>
                    <a:pt x="509" y="375"/>
                  </a:lnTo>
                  <a:lnTo>
                    <a:pt x="480" y="393"/>
                  </a:lnTo>
                  <a:lnTo>
                    <a:pt x="455" y="416"/>
                  </a:lnTo>
                  <a:lnTo>
                    <a:pt x="433" y="444"/>
                  </a:lnTo>
                  <a:lnTo>
                    <a:pt x="415" y="474"/>
                  </a:lnTo>
                  <a:lnTo>
                    <a:pt x="403" y="507"/>
                  </a:lnTo>
                  <a:lnTo>
                    <a:pt x="397" y="542"/>
                  </a:lnTo>
                  <a:lnTo>
                    <a:pt x="393" y="604"/>
                  </a:lnTo>
                  <a:lnTo>
                    <a:pt x="390" y="661"/>
                  </a:lnTo>
                  <a:lnTo>
                    <a:pt x="387" y="714"/>
                  </a:lnTo>
                  <a:lnTo>
                    <a:pt x="386" y="763"/>
                  </a:lnTo>
                  <a:lnTo>
                    <a:pt x="387" y="813"/>
                  </a:lnTo>
                  <a:lnTo>
                    <a:pt x="388" y="864"/>
                  </a:lnTo>
                  <a:lnTo>
                    <a:pt x="391" y="916"/>
                  </a:lnTo>
                  <a:lnTo>
                    <a:pt x="396" y="972"/>
                  </a:lnTo>
                  <a:lnTo>
                    <a:pt x="401" y="1035"/>
                  </a:lnTo>
                  <a:lnTo>
                    <a:pt x="407" y="1063"/>
                  </a:lnTo>
                  <a:lnTo>
                    <a:pt x="416" y="1090"/>
                  </a:lnTo>
                  <a:lnTo>
                    <a:pt x="431" y="1114"/>
                  </a:lnTo>
                  <a:lnTo>
                    <a:pt x="449" y="1136"/>
                  </a:lnTo>
                  <a:lnTo>
                    <a:pt x="471" y="1153"/>
                  </a:lnTo>
                  <a:lnTo>
                    <a:pt x="480" y="1517"/>
                  </a:lnTo>
                  <a:lnTo>
                    <a:pt x="478" y="1593"/>
                  </a:lnTo>
                  <a:lnTo>
                    <a:pt x="475" y="1607"/>
                  </a:lnTo>
                  <a:lnTo>
                    <a:pt x="467" y="1619"/>
                  </a:lnTo>
                  <a:lnTo>
                    <a:pt x="455" y="1628"/>
                  </a:lnTo>
                  <a:lnTo>
                    <a:pt x="439" y="1630"/>
                  </a:lnTo>
                  <a:lnTo>
                    <a:pt x="356" y="1630"/>
                  </a:lnTo>
                  <a:lnTo>
                    <a:pt x="341" y="1628"/>
                  </a:lnTo>
                  <a:lnTo>
                    <a:pt x="329" y="1619"/>
                  </a:lnTo>
                  <a:lnTo>
                    <a:pt x="321" y="1607"/>
                  </a:lnTo>
                  <a:lnTo>
                    <a:pt x="317" y="1593"/>
                  </a:lnTo>
                  <a:lnTo>
                    <a:pt x="317" y="1063"/>
                  </a:lnTo>
                  <a:lnTo>
                    <a:pt x="257" y="1063"/>
                  </a:lnTo>
                  <a:lnTo>
                    <a:pt x="257" y="1593"/>
                  </a:lnTo>
                  <a:lnTo>
                    <a:pt x="254" y="1607"/>
                  </a:lnTo>
                  <a:lnTo>
                    <a:pt x="246" y="1619"/>
                  </a:lnTo>
                  <a:lnTo>
                    <a:pt x="234" y="1628"/>
                  </a:lnTo>
                  <a:lnTo>
                    <a:pt x="218" y="1630"/>
                  </a:lnTo>
                  <a:lnTo>
                    <a:pt x="136" y="1630"/>
                  </a:lnTo>
                  <a:lnTo>
                    <a:pt x="120" y="1628"/>
                  </a:lnTo>
                  <a:lnTo>
                    <a:pt x="108" y="1619"/>
                  </a:lnTo>
                  <a:lnTo>
                    <a:pt x="99" y="1607"/>
                  </a:lnTo>
                  <a:lnTo>
                    <a:pt x="97" y="1593"/>
                  </a:lnTo>
                  <a:lnTo>
                    <a:pt x="80" y="959"/>
                  </a:lnTo>
                  <a:lnTo>
                    <a:pt x="73" y="958"/>
                  </a:lnTo>
                  <a:lnTo>
                    <a:pt x="69" y="957"/>
                  </a:lnTo>
                  <a:lnTo>
                    <a:pt x="68" y="956"/>
                  </a:lnTo>
                  <a:lnTo>
                    <a:pt x="66" y="956"/>
                  </a:lnTo>
                  <a:lnTo>
                    <a:pt x="56" y="954"/>
                  </a:lnTo>
                  <a:lnTo>
                    <a:pt x="41" y="949"/>
                  </a:lnTo>
                  <a:lnTo>
                    <a:pt x="28" y="941"/>
                  </a:lnTo>
                  <a:lnTo>
                    <a:pt x="18" y="928"/>
                  </a:lnTo>
                  <a:lnTo>
                    <a:pt x="14" y="912"/>
                  </a:lnTo>
                  <a:lnTo>
                    <a:pt x="9" y="854"/>
                  </a:lnTo>
                  <a:lnTo>
                    <a:pt x="5" y="801"/>
                  </a:lnTo>
                  <a:lnTo>
                    <a:pt x="3" y="751"/>
                  </a:lnTo>
                  <a:lnTo>
                    <a:pt x="0" y="704"/>
                  </a:lnTo>
                  <a:lnTo>
                    <a:pt x="0" y="658"/>
                  </a:lnTo>
                  <a:lnTo>
                    <a:pt x="2" y="611"/>
                  </a:lnTo>
                  <a:lnTo>
                    <a:pt x="3" y="561"/>
                  </a:lnTo>
                  <a:lnTo>
                    <a:pt x="6" y="508"/>
                  </a:lnTo>
                  <a:lnTo>
                    <a:pt x="10" y="450"/>
                  </a:lnTo>
                  <a:lnTo>
                    <a:pt x="16" y="426"/>
                  </a:lnTo>
                  <a:lnTo>
                    <a:pt x="29" y="403"/>
                  </a:lnTo>
                  <a:lnTo>
                    <a:pt x="47" y="385"/>
                  </a:lnTo>
                  <a:lnTo>
                    <a:pt x="70" y="373"/>
                  </a:lnTo>
                  <a:lnTo>
                    <a:pt x="95" y="367"/>
                  </a:lnTo>
                  <a:lnTo>
                    <a:pt x="114" y="365"/>
                  </a:lnTo>
                  <a:lnTo>
                    <a:pt x="141" y="364"/>
                  </a:lnTo>
                  <a:lnTo>
                    <a:pt x="173" y="364"/>
                  </a:lnTo>
                  <a:lnTo>
                    <a:pt x="208" y="363"/>
                  </a:lnTo>
                  <a:lnTo>
                    <a:pt x="247" y="363"/>
                  </a:lnTo>
                  <a:lnTo>
                    <a:pt x="287" y="363"/>
                  </a:lnTo>
                  <a:close/>
                  <a:moveTo>
                    <a:pt x="1319" y="298"/>
                  </a:moveTo>
                  <a:lnTo>
                    <a:pt x="1328" y="299"/>
                  </a:lnTo>
                  <a:lnTo>
                    <a:pt x="1340" y="301"/>
                  </a:lnTo>
                  <a:lnTo>
                    <a:pt x="1350" y="307"/>
                  </a:lnTo>
                  <a:lnTo>
                    <a:pt x="1358" y="315"/>
                  </a:lnTo>
                  <a:lnTo>
                    <a:pt x="1367" y="326"/>
                  </a:lnTo>
                  <a:lnTo>
                    <a:pt x="1373" y="336"/>
                  </a:lnTo>
                  <a:lnTo>
                    <a:pt x="1377" y="347"/>
                  </a:lnTo>
                  <a:lnTo>
                    <a:pt x="1382" y="361"/>
                  </a:lnTo>
                  <a:lnTo>
                    <a:pt x="1384" y="374"/>
                  </a:lnTo>
                  <a:lnTo>
                    <a:pt x="1380" y="388"/>
                  </a:lnTo>
                  <a:lnTo>
                    <a:pt x="1373" y="402"/>
                  </a:lnTo>
                  <a:lnTo>
                    <a:pt x="1363" y="413"/>
                  </a:lnTo>
                  <a:lnTo>
                    <a:pt x="1353" y="422"/>
                  </a:lnTo>
                  <a:lnTo>
                    <a:pt x="1329" y="444"/>
                  </a:lnTo>
                  <a:lnTo>
                    <a:pt x="1305" y="465"/>
                  </a:lnTo>
                  <a:lnTo>
                    <a:pt x="1282" y="483"/>
                  </a:lnTo>
                  <a:lnTo>
                    <a:pt x="1261" y="500"/>
                  </a:lnTo>
                  <a:lnTo>
                    <a:pt x="1242" y="514"/>
                  </a:lnTo>
                  <a:lnTo>
                    <a:pt x="1226" y="525"/>
                  </a:lnTo>
                  <a:lnTo>
                    <a:pt x="1213" y="535"/>
                  </a:lnTo>
                  <a:lnTo>
                    <a:pt x="1205" y="540"/>
                  </a:lnTo>
                  <a:lnTo>
                    <a:pt x="1202" y="542"/>
                  </a:lnTo>
                  <a:lnTo>
                    <a:pt x="1199" y="543"/>
                  </a:lnTo>
                  <a:lnTo>
                    <a:pt x="1189" y="547"/>
                  </a:lnTo>
                  <a:lnTo>
                    <a:pt x="1174" y="553"/>
                  </a:lnTo>
                  <a:lnTo>
                    <a:pt x="1156" y="561"/>
                  </a:lnTo>
                  <a:lnTo>
                    <a:pt x="1132" y="570"/>
                  </a:lnTo>
                  <a:lnTo>
                    <a:pt x="1107" y="578"/>
                  </a:lnTo>
                  <a:lnTo>
                    <a:pt x="1076" y="588"/>
                  </a:lnTo>
                  <a:lnTo>
                    <a:pt x="1045" y="596"/>
                  </a:lnTo>
                  <a:lnTo>
                    <a:pt x="1012" y="605"/>
                  </a:lnTo>
                  <a:lnTo>
                    <a:pt x="1009" y="606"/>
                  </a:lnTo>
                  <a:lnTo>
                    <a:pt x="1009" y="1072"/>
                  </a:lnTo>
                  <a:lnTo>
                    <a:pt x="1007" y="1072"/>
                  </a:lnTo>
                  <a:lnTo>
                    <a:pt x="991" y="1720"/>
                  </a:lnTo>
                  <a:lnTo>
                    <a:pt x="988" y="1735"/>
                  </a:lnTo>
                  <a:lnTo>
                    <a:pt x="980" y="1747"/>
                  </a:lnTo>
                  <a:lnTo>
                    <a:pt x="966" y="1756"/>
                  </a:lnTo>
                  <a:lnTo>
                    <a:pt x="952" y="1760"/>
                  </a:lnTo>
                  <a:lnTo>
                    <a:pt x="866" y="1760"/>
                  </a:lnTo>
                  <a:lnTo>
                    <a:pt x="850" y="1756"/>
                  </a:lnTo>
                  <a:lnTo>
                    <a:pt x="838" y="1747"/>
                  </a:lnTo>
                  <a:lnTo>
                    <a:pt x="830" y="1735"/>
                  </a:lnTo>
                  <a:lnTo>
                    <a:pt x="826" y="1720"/>
                  </a:lnTo>
                  <a:lnTo>
                    <a:pt x="826" y="1178"/>
                  </a:lnTo>
                  <a:lnTo>
                    <a:pt x="764" y="1178"/>
                  </a:lnTo>
                  <a:lnTo>
                    <a:pt x="764" y="1720"/>
                  </a:lnTo>
                  <a:lnTo>
                    <a:pt x="762" y="1735"/>
                  </a:lnTo>
                  <a:lnTo>
                    <a:pt x="754" y="1747"/>
                  </a:lnTo>
                  <a:lnTo>
                    <a:pt x="740" y="1756"/>
                  </a:lnTo>
                  <a:lnTo>
                    <a:pt x="726" y="1760"/>
                  </a:lnTo>
                  <a:lnTo>
                    <a:pt x="640" y="1760"/>
                  </a:lnTo>
                  <a:lnTo>
                    <a:pt x="624" y="1756"/>
                  </a:lnTo>
                  <a:lnTo>
                    <a:pt x="612" y="1747"/>
                  </a:lnTo>
                  <a:lnTo>
                    <a:pt x="604" y="1735"/>
                  </a:lnTo>
                  <a:lnTo>
                    <a:pt x="601" y="1720"/>
                  </a:lnTo>
                  <a:lnTo>
                    <a:pt x="584" y="1072"/>
                  </a:lnTo>
                  <a:lnTo>
                    <a:pt x="577" y="1072"/>
                  </a:lnTo>
                  <a:lnTo>
                    <a:pt x="573" y="1070"/>
                  </a:lnTo>
                  <a:lnTo>
                    <a:pt x="572" y="1069"/>
                  </a:lnTo>
                  <a:lnTo>
                    <a:pt x="571" y="1069"/>
                  </a:lnTo>
                  <a:lnTo>
                    <a:pt x="567" y="1068"/>
                  </a:lnTo>
                  <a:lnTo>
                    <a:pt x="559" y="1067"/>
                  </a:lnTo>
                  <a:lnTo>
                    <a:pt x="543" y="1062"/>
                  </a:lnTo>
                  <a:lnTo>
                    <a:pt x="530" y="1053"/>
                  </a:lnTo>
                  <a:lnTo>
                    <a:pt x="520" y="1040"/>
                  </a:lnTo>
                  <a:lnTo>
                    <a:pt x="515" y="1024"/>
                  </a:lnTo>
                  <a:lnTo>
                    <a:pt x="511" y="964"/>
                  </a:lnTo>
                  <a:lnTo>
                    <a:pt x="507" y="910"/>
                  </a:lnTo>
                  <a:lnTo>
                    <a:pt x="504" y="859"/>
                  </a:lnTo>
                  <a:lnTo>
                    <a:pt x="502" y="812"/>
                  </a:lnTo>
                  <a:lnTo>
                    <a:pt x="502" y="764"/>
                  </a:lnTo>
                  <a:lnTo>
                    <a:pt x="503" y="716"/>
                  </a:lnTo>
                  <a:lnTo>
                    <a:pt x="504" y="665"/>
                  </a:lnTo>
                  <a:lnTo>
                    <a:pt x="508" y="611"/>
                  </a:lnTo>
                  <a:lnTo>
                    <a:pt x="513" y="552"/>
                  </a:lnTo>
                  <a:lnTo>
                    <a:pt x="519" y="526"/>
                  </a:lnTo>
                  <a:lnTo>
                    <a:pt x="532" y="503"/>
                  </a:lnTo>
                  <a:lnTo>
                    <a:pt x="550" y="485"/>
                  </a:lnTo>
                  <a:lnTo>
                    <a:pt x="573" y="472"/>
                  </a:lnTo>
                  <a:lnTo>
                    <a:pt x="599" y="466"/>
                  </a:lnTo>
                  <a:lnTo>
                    <a:pt x="618" y="465"/>
                  </a:lnTo>
                  <a:lnTo>
                    <a:pt x="641" y="465"/>
                  </a:lnTo>
                  <a:lnTo>
                    <a:pt x="669" y="465"/>
                  </a:lnTo>
                  <a:lnTo>
                    <a:pt x="698" y="465"/>
                  </a:lnTo>
                  <a:lnTo>
                    <a:pt x="727" y="465"/>
                  </a:lnTo>
                  <a:lnTo>
                    <a:pt x="756" y="465"/>
                  </a:lnTo>
                  <a:lnTo>
                    <a:pt x="783" y="466"/>
                  </a:lnTo>
                  <a:lnTo>
                    <a:pt x="806" y="466"/>
                  </a:lnTo>
                  <a:lnTo>
                    <a:pt x="824" y="466"/>
                  </a:lnTo>
                  <a:lnTo>
                    <a:pt x="835" y="467"/>
                  </a:lnTo>
                  <a:lnTo>
                    <a:pt x="839" y="467"/>
                  </a:lnTo>
                  <a:lnTo>
                    <a:pt x="874" y="466"/>
                  </a:lnTo>
                  <a:lnTo>
                    <a:pt x="913" y="463"/>
                  </a:lnTo>
                  <a:lnTo>
                    <a:pt x="954" y="462"/>
                  </a:lnTo>
                  <a:lnTo>
                    <a:pt x="1000" y="463"/>
                  </a:lnTo>
                  <a:lnTo>
                    <a:pt x="1029" y="453"/>
                  </a:lnTo>
                  <a:lnTo>
                    <a:pt x="1056" y="443"/>
                  </a:lnTo>
                  <a:lnTo>
                    <a:pt x="1080" y="436"/>
                  </a:lnTo>
                  <a:lnTo>
                    <a:pt x="1101" y="430"/>
                  </a:lnTo>
                  <a:lnTo>
                    <a:pt x="1118" y="426"/>
                  </a:lnTo>
                  <a:lnTo>
                    <a:pt x="1127" y="424"/>
                  </a:lnTo>
                  <a:lnTo>
                    <a:pt x="1131" y="422"/>
                  </a:lnTo>
                  <a:lnTo>
                    <a:pt x="1138" y="421"/>
                  </a:lnTo>
                  <a:lnTo>
                    <a:pt x="1142" y="417"/>
                  </a:lnTo>
                  <a:lnTo>
                    <a:pt x="1144" y="415"/>
                  </a:lnTo>
                  <a:lnTo>
                    <a:pt x="1150" y="409"/>
                  </a:lnTo>
                  <a:lnTo>
                    <a:pt x="1159" y="401"/>
                  </a:lnTo>
                  <a:lnTo>
                    <a:pt x="1171" y="390"/>
                  </a:lnTo>
                  <a:lnTo>
                    <a:pt x="1186" y="376"/>
                  </a:lnTo>
                  <a:lnTo>
                    <a:pt x="1203" y="363"/>
                  </a:lnTo>
                  <a:lnTo>
                    <a:pt x="1224" y="347"/>
                  </a:lnTo>
                  <a:lnTo>
                    <a:pt x="1246" y="333"/>
                  </a:lnTo>
                  <a:lnTo>
                    <a:pt x="1269" y="317"/>
                  </a:lnTo>
                  <a:lnTo>
                    <a:pt x="1294" y="304"/>
                  </a:lnTo>
                  <a:lnTo>
                    <a:pt x="1306" y="299"/>
                  </a:lnTo>
                  <a:lnTo>
                    <a:pt x="1319" y="298"/>
                  </a:lnTo>
                  <a:close/>
                  <a:moveTo>
                    <a:pt x="2371" y="91"/>
                  </a:moveTo>
                  <a:lnTo>
                    <a:pt x="2403" y="95"/>
                  </a:lnTo>
                  <a:lnTo>
                    <a:pt x="2433" y="103"/>
                  </a:lnTo>
                  <a:lnTo>
                    <a:pt x="2460" y="118"/>
                  </a:lnTo>
                  <a:lnTo>
                    <a:pt x="2483" y="137"/>
                  </a:lnTo>
                  <a:lnTo>
                    <a:pt x="2502" y="161"/>
                  </a:lnTo>
                  <a:lnTo>
                    <a:pt x="2516" y="188"/>
                  </a:lnTo>
                  <a:lnTo>
                    <a:pt x="2526" y="217"/>
                  </a:lnTo>
                  <a:lnTo>
                    <a:pt x="2530" y="249"/>
                  </a:lnTo>
                  <a:lnTo>
                    <a:pt x="2526" y="281"/>
                  </a:lnTo>
                  <a:lnTo>
                    <a:pt x="2516" y="310"/>
                  </a:lnTo>
                  <a:lnTo>
                    <a:pt x="2502" y="336"/>
                  </a:lnTo>
                  <a:lnTo>
                    <a:pt x="2483" y="361"/>
                  </a:lnTo>
                  <a:lnTo>
                    <a:pt x="2460" y="380"/>
                  </a:lnTo>
                  <a:lnTo>
                    <a:pt x="2433" y="395"/>
                  </a:lnTo>
                  <a:lnTo>
                    <a:pt x="2403" y="403"/>
                  </a:lnTo>
                  <a:lnTo>
                    <a:pt x="2371" y="407"/>
                  </a:lnTo>
                  <a:lnTo>
                    <a:pt x="2340" y="403"/>
                  </a:lnTo>
                  <a:lnTo>
                    <a:pt x="2310" y="395"/>
                  </a:lnTo>
                  <a:lnTo>
                    <a:pt x="2283" y="380"/>
                  </a:lnTo>
                  <a:lnTo>
                    <a:pt x="2260" y="361"/>
                  </a:lnTo>
                  <a:lnTo>
                    <a:pt x="2241" y="336"/>
                  </a:lnTo>
                  <a:lnTo>
                    <a:pt x="2226" y="310"/>
                  </a:lnTo>
                  <a:lnTo>
                    <a:pt x="2217" y="281"/>
                  </a:lnTo>
                  <a:lnTo>
                    <a:pt x="2214" y="249"/>
                  </a:lnTo>
                  <a:lnTo>
                    <a:pt x="2217" y="217"/>
                  </a:lnTo>
                  <a:lnTo>
                    <a:pt x="2226" y="188"/>
                  </a:lnTo>
                  <a:lnTo>
                    <a:pt x="2241" y="161"/>
                  </a:lnTo>
                  <a:lnTo>
                    <a:pt x="2260" y="137"/>
                  </a:lnTo>
                  <a:lnTo>
                    <a:pt x="2283" y="118"/>
                  </a:lnTo>
                  <a:lnTo>
                    <a:pt x="2310" y="103"/>
                  </a:lnTo>
                  <a:lnTo>
                    <a:pt x="2340" y="95"/>
                  </a:lnTo>
                  <a:lnTo>
                    <a:pt x="2371" y="91"/>
                  </a:lnTo>
                  <a:close/>
                  <a:moveTo>
                    <a:pt x="798" y="91"/>
                  </a:moveTo>
                  <a:lnTo>
                    <a:pt x="830" y="95"/>
                  </a:lnTo>
                  <a:lnTo>
                    <a:pt x="860" y="103"/>
                  </a:lnTo>
                  <a:lnTo>
                    <a:pt x="887" y="118"/>
                  </a:lnTo>
                  <a:lnTo>
                    <a:pt x="910" y="137"/>
                  </a:lnTo>
                  <a:lnTo>
                    <a:pt x="929" y="161"/>
                  </a:lnTo>
                  <a:lnTo>
                    <a:pt x="943" y="188"/>
                  </a:lnTo>
                  <a:lnTo>
                    <a:pt x="953" y="217"/>
                  </a:lnTo>
                  <a:lnTo>
                    <a:pt x="955" y="249"/>
                  </a:lnTo>
                  <a:lnTo>
                    <a:pt x="953" y="281"/>
                  </a:lnTo>
                  <a:lnTo>
                    <a:pt x="943" y="310"/>
                  </a:lnTo>
                  <a:lnTo>
                    <a:pt x="929" y="336"/>
                  </a:lnTo>
                  <a:lnTo>
                    <a:pt x="910" y="361"/>
                  </a:lnTo>
                  <a:lnTo>
                    <a:pt x="887" y="380"/>
                  </a:lnTo>
                  <a:lnTo>
                    <a:pt x="860" y="395"/>
                  </a:lnTo>
                  <a:lnTo>
                    <a:pt x="830" y="403"/>
                  </a:lnTo>
                  <a:lnTo>
                    <a:pt x="798" y="407"/>
                  </a:lnTo>
                  <a:lnTo>
                    <a:pt x="767" y="403"/>
                  </a:lnTo>
                  <a:lnTo>
                    <a:pt x="737" y="395"/>
                  </a:lnTo>
                  <a:lnTo>
                    <a:pt x="710" y="380"/>
                  </a:lnTo>
                  <a:lnTo>
                    <a:pt x="687" y="361"/>
                  </a:lnTo>
                  <a:lnTo>
                    <a:pt x="668" y="336"/>
                  </a:lnTo>
                  <a:lnTo>
                    <a:pt x="653" y="310"/>
                  </a:lnTo>
                  <a:lnTo>
                    <a:pt x="644" y="281"/>
                  </a:lnTo>
                  <a:lnTo>
                    <a:pt x="641" y="249"/>
                  </a:lnTo>
                  <a:lnTo>
                    <a:pt x="644" y="217"/>
                  </a:lnTo>
                  <a:lnTo>
                    <a:pt x="653" y="188"/>
                  </a:lnTo>
                  <a:lnTo>
                    <a:pt x="668" y="161"/>
                  </a:lnTo>
                  <a:lnTo>
                    <a:pt x="687" y="137"/>
                  </a:lnTo>
                  <a:lnTo>
                    <a:pt x="710" y="118"/>
                  </a:lnTo>
                  <a:lnTo>
                    <a:pt x="737" y="103"/>
                  </a:lnTo>
                  <a:lnTo>
                    <a:pt x="767" y="95"/>
                  </a:lnTo>
                  <a:lnTo>
                    <a:pt x="798" y="91"/>
                  </a:lnTo>
                  <a:close/>
                  <a:moveTo>
                    <a:pt x="289" y="0"/>
                  </a:moveTo>
                  <a:lnTo>
                    <a:pt x="321" y="4"/>
                  </a:lnTo>
                  <a:lnTo>
                    <a:pt x="350" y="12"/>
                  </a:lnTo>
                  <a:lnTo>
                    <a:pt x="376" y="27"/>
                  </a:lnTo>
                  <a:lnTo>
                    <a:pt x="398" y="46"/>
                  </a:lnTo>
                  <a:lnTo>
                    <a:pt x="417" y="68"/>
                  </a:lnTo>
                  <a:lnTo>
                    <a:pt x="432" y="95"/>
                  </a:lnTo>
                  <a:lnTo>
                    <a:pt x="440" y="124"/>
                  </a:lnTo>
                  <a:lnTo>
                    <a:pt x="444" y="155"/>
                  </a:lnTo>
                  <a:lnTo>
                    <a:pt x="440" y="185"/>
                  </a:lnTo>
                  <a:lnTo>
                    <a:pt x="432" y="214"/>
                  </a:lnTo>
                  <a:lnTo>
                    <a:pt x="417" y="241"/>
                  </a:lnTo>
                  <a:lnTo>
                    <a:pt x="398" y="264"/>
                  </a:lnTo>
                  <a:lnTo>
                    <a:pt x="376" y="282"/>
                  </a:lnTo>
                  <a:lnTo>
                    <a:pt x="350" y="297"/>
                  </a:lnTo>
                  <a:lnTo>
                    <a:pt x="321" y="305"/>
                  </a:lnTo>
                  <a:lnTo>
                    <a:pt x="289" y="309"/>
                  </a:lnTo>
                  <a:lnTo>
                    <a:pt x="259" y="305"/>
                  </a:lnTo>
                  <a:lnTo>
                    <a:pt x="230" y="297"/>
                  </a:lnTo>
                  <a:lnTo>
                    <a:pt x="203" y="282"/>
                  </a:lnTo>
                  <a:lnTo>
                    <a:pt x="180" y="264"/>
                  </a:lnTo>
                  <a:lnTo>
                    <a:pt x="162" y="241"/>
                  </a:lnTo>
                  <a:lnTo>
                    <a:pt x="148" y="214"/>
                  </a:lnTo>
                  <a:lnTo>
                    <a:pt x="139" y="185"/>
                  </a:lnTo>
                  <a:lnTo>
                    <a:pt x="136" y="155"/>
                  </a:lnTo>
                  <a:lnTo>
                    <a:pt x="139" y="124"/>
                  </a:lnTo>
                  <a:lnTo>
                    <a:pt x="148" y="95"/>
                  </a:lnTo>
                  <a:lnTo>
                    <a:pt x="162" y="68"/>
                  </a:lnTo>
                  <a:lnTo>
                    <a:pt x="180" y="46"/>
                  </a:lnTo>
                  <a:lnTo>
                    <a:pt x="203" y="27"/>
                  </a:lnTo>
                  <a:lnTo>
                    <a:pt x="230" y="12"/>
                  </a:lnTo>
                  <a:lnTo>
                    <a:pt x="259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3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ArcGIS Open Data is </a:t>
            </a:r>
            <a:r>
              <a:rPr altLang="en-US" sz="3600" dirty="0" err="1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explorable</a:t>
            </a:r>
            <a:endParaRPr altLang="en-US" sz="3600" dirty="0">
              <a:solidFill>
                <a:srgbClr val="D9D9D9"/>
              </a:solidFill>
              <a:latin typeface="Avenir Medium"/>
              <a:ea typeface="Avenir Medium"/>
              <a:cs typeface="Avenir Medium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solidFill>
                  <a:srgbClr val="D9D9D9"/>
                </a:solidFill>
                <a:latin typeface="Avenir Light"/>
                <a:cs typeface="Avenir Light"/>
              </a:rPr>
              <a:t>Users can filter and sort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solidFill>
                  <a:srgbClr val="D9D9D9"/>
                </a:solidFill>
                <a:latin typeface="Avenir Light"/>
                <a:cs typeface="Avenir Light"/>
              </a:rPr>
              <a:t>Users can search by location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solidFill>
                  <a:srgbClr val="D9D9D9"/>
                </a:solidFill>
                <a:latin typeface="Avenir Light"/>
                <a:cs typeface="Avenir Light"/>
              </a:rPr>
              <a:t>Users can visualize data in different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3200" dirty="0">
                <a:solidFill>
                  <a:srgbClr val="D9D9D9"/>
                </a:solidFill>
                <a:latin typeface="Avenir Light"/>
                <a:cs typeface="Avenir Light"/>
              </a:rPr>
              <a:t>  smart mapping and chart options </a:t>
            </a:r>
          </a:p>
        </p:txBody>
      </p:sp>
      <p:grpSp>
        <p:nvGrpSpPr>
          <p:cNvPr id="33796" name="Group 10"/>
          <p:cNvGrpSpPr>
            <a:grpSpLocks/>
          </p:cNvGrpSpPr>
          <p:nvPr/>
        </p:nvGrpSpPr>
        <p:grpSpPr bwMode="auto">
          <a:xfrm>
            <a:off x="8162925" y="3252788"/>
            <a:ext cx="3340100" cy="3349625"/>
            <a:chOff x="8375110" y="3111504"/>
            <a:chExt cx="3207289" cy="3213096"/>
          </a:xfrm>
        </p:grpSpPr>
        <p:grpSp>
          <p:nvGrpSpPr>
            <p:cNvPr id="33797" name="Group 4"/>
            <p:cNvGrpSpPr>
              <a:grpSpLocks noChangeAspect="1"/>
            </p:cNvGrpSpPr>
            <p:nvPr/>
          </p:nvGrpSpPr>
          <p:grpSpPr bwMode="auto">
            <a:xfrm>
              <a:off x="8375110" y="3111504"/>
              <a:ext cx="3207289" cy="3213096"/>
              <a:chOff x="2400" y="339"/>
              <a:chExt cx="552" cy="553"/>
            </a:xfrm>
          </p:grpSpPr>
          <p:sp useBgFill="1">
            <p:nvSpPr>
              <p:cNvPr id="33804" name="Freeform 6"/>
              <p:cNvSpPr>
                <a:spLocks/>
              </p:cNvSpPr>
              <p:nvPr/>
            </p:nvSpPr>
            <p:spPr bwMode="auto">
              <a:xfrm>
                <a:off x="2400" y="339"/>
                <a:ext cx="552" cy="553"/>
              </a:xfrm>
              <a:custGeom>
                <a:avLst/>
                <a:gdLst>
                  <a:gd name="T0" fmla="*/ 9 w 2762"/>
                  <a:gd name="T1" fmla="*/ 0 h 2762"/>
                  <a:gd name="T2" fmla="*/ 10 w 2762"/>
                  <a:gd name="T3" fmla="*/ 0 h 2762"/>
                  <a:gd name="T4" fmla="*/ 11 w 2762"/>
                  <a:gd name="T5" fmla="*/ 1 h 2762"/>
                  <a:gd name="T6" fmla="*/ 12 w 2762"/>
                  <a:gd name="T7" fmla="*/ 1 h 2762"/>
                  <a:gd name="T8" fmla="*/ 13 w 2762"/>
                  <a:gd name="T9" fmla="*/ 2 h 2762"/>
                  <a:gd name="T10" fmla="*/ 14 w 2762"/>
                  <a:gd name="T11" fmla="*/ 3 h 2762"/>
                  <a:gd name="T12" fmla="*/ 15 w 2762"/>
                  <a:gd name="T13" fmla="*/ 4 h 2762"/>
                  <a:gd name="T14" fmla="*/ 16 w 2762"/>
                  <a:gd name="T15" fmla="*/ 5 h 2762"/>
                  <a:gd name="T16" fmla="*/ 16 w 2762"/>
                  <a:gd name="T17" fmla="*/ 6 h 2762"/>
                  <a:gd name="T18" fmla="*/ 16 w 2762"/>
                  <a:gd name="T19" fmla="*/ 7 h 2762"/>
                  <a:gd name="T20" fmla="*/ 16 w 2762"/>
                  <a:gd name="T21" fmla="*/ 9 h 2762"/>
                  <a:gd name="T22" fmla="*/ 16 w 2762"/>
                  <a:gd name="T23" fmla="*/ 10 h 2762"/>
                  <a:gd name="T24" fmla="*/ 16 w 2762"/>
                  <a:gd name="T25" fmla="*/ 11 h 2762"/>
                  <a:gd name="T26" fmla="*/ 15 w 2762"/>
                  <a:gd name="T27" fmla="*/ 12 h 2762"/>
                  <a:gd name="T28" fmla="*/ 16 w 2762"/>
                  <a:gd name="T29" fmla="*/ 13 h 2762"/>
                  <a:gd name="T30" fmla="*/ 16 w 2762"/>
                  <a:gd name="T31" fmla="*/ 13 h 2762"/>
                  <a:gd name="T32" fmla="*/ 17 w 2762"/>
                  <a:gd name="T33" fmla="*/ 13 h 2762"/>
                  <a:gd name="T34" fmla="*/ 17 w 2762"/>
                  <a:gd name="T35" fmla="*/ 14 h 2762"/>
                  <a:gd name="T36" fmla="*/ 22 w 2762"/>
                  <a:gd name="T37" fmla="*/ 19 h 2762"/>
                  <a:gd name="T38" fmla="*/ 22 w 2762"/>
                  <a:gd name="T39" fmla="*/ 19 h 2762"/>
                  <a:gd name="T40" fmla="*/ 22 w 2762"/>
                  <a:gd name="T41" fmla="*/ 20 h 2762"/>
                  <a:gd name="T42" fmla="*/ 22 w 2762"/>
                  <a:gd name="T43" fmla="*/ 20 h 2762"/>
                  <a:gd name="T44" fmla="*/ 22 w 2762"/>
                  <a:gd name="T45" fmla="*/ 21 h 2762"/>
                  <a:gd name="T46" fmla="*/ 21 w 2762"/>
                  <a:gd name="T47" fmla="*/ 22 h 2762"/>
                  <a:gd name="T48" fmla="*/ 20 w 2762"/>
                  <a:gd name="T49" fmla="*/ 22 h 2762"/>
                  <a:gd name="T50" fmla="*/ 20 w 2762"/>
                  <a:gd name="T51" fmla="*/ 22 h 2762"/>
                  <a:gd name="T52" fmla="*/ 19 w 2762"/>
                  <a:gd name="T53" fmla="*/ 22 h 2762"/>
                  <a:gd name="T54" fmla="*/ 19 w 2762"/>
                  <a:gd name="T55" fmla="*/ 22 h 2762"/>
                  <a:gd name="T56" fmla="*/ 18 w 2762"/>
                  <a:gd name="T57" fmla="*/ 22 h 2762"/>
                  <a:gd name="T58" fmla="*/ 14 w 2762"/>
                  <a:gd name="T59" fmla="*/ 17 h 2762"/>
                  <a:gd name="T60" fmla="*/ 13 w 2762"/>
                  <a:gd name="T61" fmla="*/ 16 h 2762"/>
                  <a:gd name="T62" fmla="*/ 13 w 2762"/>
                  <a:gd name="T63" fmla="*/ 16 h 2762"/>
                  <a:gd name="T64" fmla="*/ 13 w 2762"/>
                  <a:gd name="T65" fmla="*/ 15 h 2762"/>
                  <a:gd name="T66" fmla="*/ 12 w 2762"/>
                  <a:gd name="T67" fmla="*/ 16 h 2762"/>
                  <a:gd name="T68" fmla="*/ 11 w 2762"/>
                  <a:gd name="T69" fmla="*/ 16 h 2762"/>
                  <a:gd name="T70" fmla="*/ 9 w 2762"/>
                  <a:gd name="T71" fmla="*/ 16 h 2762"/>
                  <a:gd name="T72" fmla="*/ 8 w 2762"/>
                  <a:gd name="T73" fmla="*/ 16 h 2762"/>
                  <a:gd name="T74" fmla="*/ 7 w 2762"/>
                  <a:gd name="T75" fmla="*/ 16 h 2762"/>
                  <a:gd name="T76" fmla="*/ 6 w 2762"/>
                  <a:gd name="T77" fmla="*/ 16 h 2762"/>
                  <a:gd name="T78" fmla="*/ 4 w 2762"/>
                  <a:gd name="T79" fmla="*/ 16 h 2762"/>
                  <a:gd name="T80" fmla="*/ 3 w 2762"/>
                  <a:gd name="T81" fmla="*/ 15 h 2762"/>
                  <a:gd name="T82" fmla="*/ 2 w 2762"/>
                  <a:gd name="T83" fmla="*/ 14 h 2762"/>
                  <a:gd name="T84" fmla="*/ 2 w 2762"/>
                  <a:gd name="T85" fmla="*/ 13 h 2762"/>
                  <a:gd name="T86" fmla="*/ 1 w 2762"/>
                  <a:gd name="T87" fmla="*/ 12 h 2762"/>
                  <a:gd name="T88" fmla="*/ 0 w 2762"/>
                  <a:gd name="T89" fmla="*/ 11 h 2762"/>
                  <a:gd name="T90" fmla="*/ 0 w 2762"/>
                  <a:gd name="T91" fmla="*/ 10 h 2762"/>
                  <a:gd name="T92" fmla="*/ 0 w 2762"/>
                  <a:gd name="T93" fmla="*/ 8 h 2762"/>
                  <a:gd name="T94" fmla="*/ 0 w 2762"/>
                  <a:gd name="T95" fmla="*/ 7 h 2762"/>
                  <a:gd name="T96" fmla="*/ 0 w 2762"/>
                  <a:gd name="T97" fmla="*/ 6 h 2762"/>
                  <a:gd name="T98" fmla="*/ 1 w 2762"/>
                  <a:gd name="T99" fmla="*/ 5 h 2762"/>
                  <a:gd name="T100" fmla="*/ 1 w 2762"/>
                  <a:gd name="T101" fmla="*/ 4 h 2762"/>
                  <a:gd name="T102" fmla="*/ 2 w 2762"/>
                  <a:gd name="T103" fmla="*/ 3 h 2762"/>
                  <a:gd name="T104" fmla="*/ 3 w 2762"/>
                  <a:gd name="T105" fmla="*/ 2 h 2762"/>
                  <a:gd name="T106" fmla="*/ 4 w 2762"/>
                  <a:gd name="T107" fmla="*/ 1 h 2762"/>
                  <a:gd name="T108" fmla="*/ 5 w 2762"/>
                  <a:gd name="T109" fmla="*/ 1 h 2762"/>
                  <a:gd name="T110" fmla="*/ 6 w 2762"/>
                  <a:gd name="T111" fmla="*/ 0 h 2762"/>
                  <a:gd name="T112" fmla="*/ 8 w 2762"/>
                  <a:gd name="T113" fmla="*/ 0 h 276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762" h="2762">
                    <a:moveTo>
                      <a:pt x="1023" y="0"/>
                    </a:moveTo>
                    <a:lnTo>
                      <a:pt x="1104" y="3"/>
                    </a:lnTo>
                    <a:lnTo>
                      <a:pt x="1185" y="13"/>
                    </a:lnTo>
                    <a:lnTo>
                      <a:pt x="1264" y="29"/>
                    </a:lnTo>
                    <a:lnTo>
                      <a:pt x="1340" y="49"/>
                    </a:lnTo>
                    <a:lnTo>
                      <a:pt x="1415" y="77"/>
                    </a:lnTo>
                    <a:lnTo>
                      <a:pt x="1488" y="111"/>
                    </a:lnTo>
                    <a:lnTo>
                      <a:pt x="1558" y="150"/>
                    </a:lnTo>
                    <a:lnTo>
                      <a:pt x="1624" y="194"/>
                    </a:lnTo>
                    <a:lnTo>
                      <a:pt x="1687" y="244"/>
                    </a:lnTo>
                    <a:lnTo>
                      <a:pt x="1747" y="299"/>
                    </a:lnTo>
                    <a:lnTo>
                      <a:pt x="1803" y="360"/>
                    </a:lnTo>
                    <a:lnTo>
                      <a:pt x="1853" y="423"/>
                    </a:lnTo>
                    <a:lnTo>
                      <a:pt x="1897" y="489"/>
                    </a:lnTo>
                    <a:lnTo>
                      <a:pt x="1935" y="558"/>
                    </a:lnTo>
                    <a:lnTo>
                      <a:pt x="1968" y="630"/>
                    </a:lnTo>
                    <a:lnTo>
                      <a:pt x="1995" y="702"/>
                    </a:lnTo>
                    <a:lnTo>
                      <a:pt x="2016" y="776"/>
                    </a:lnTo>
                    <a:lnTo>
                      <a:pt x="2032" y="852"/>
                    </a:lnTo>
                    <a:lnTo>
                      <a:pt x="2042" y="928"/>
                    </a:lnTo>
                    <a:lnTo>
                      <a:pt x="2046" y="1004"/>
                    </a:lnTo>
                    <a:lnTo>
                      <a:pt x="2045" y="1081"/>
                    </a:lnTo>
                    <a:lnTo>
                      <a:pt x="2038" y="1158"/>
                    </a:lnTo>
                    <a:lnTo>
                      <a:pt x="2026" y="1233"/>
                    </a:lnTo>
                    <a:lnTo>
                      <a:pt x="2006" y="1308"/>
                    </a:lnTo>
                    <a:lnTo>
                      <a:pt x="1982" y="1382"/>
                    </a:lnTo>
                    <a:lnTo>
                      <a:pt x="1953" y="1454"/>
                    </a:lnTo>
                    <a:lnTo>
                      <a:pt x="1917" y="1523"/>
                    </a:lnTo>
                    <a:lnTo>
                      <a:pt x="1876" y="1591"/>
                    </a:lnTo>
                    <a:lnTo>
                      <a:pt x="1948" y="1663"/>
                    </a:lnTo>
                    <a:lnTo>
                      <a:pt x="1978" y="1661"/>
                    </a:lnTo>
                    <a:lnTo>
                      <a:pt x="2010" y="1663"/>
                    </a:lnTo>
                    <a:lnTo>
                      <a:pt x="2041" y="1671"/>
                    </a:lnTo>
                    <a:lnTo>
                      <a:pt x="2070" y="1683"/>
                    </a:lnTo>
                    <a:lnTo>
                      <a:pt x="2097" y="1700"/>
                    </a:lnTo>
                    <a:lnTo>
                      <a:pt x="2121" y="1720"/>
                    </a:lnTo>
                    <a:lnTo>
                      <a:pt x="2703" y="2302"/>
                    </a:lnTo>
                    <a:lnTo>
                      <a:pt x="2723" y="2326"/>
                    </a:lnTo>
                    <a:lnTo>
                      <a:pt x="2740" y="2353"/>
                    </a:lnTo>
                    <a:lnTo>
                      <a:pt x="2752" y="2382"/>
                    </a:lnTo>
                    <a:lnTo>
                      <a:pt x="2759" y="2412"/>
                    </a:lnTo>
                    <a:lnTo>
                      <a:pt x="2762" y="2444"/>
                    </a:lnTo>
                    <a:lnTo>
                      <a:pt x="2759" y="2476"/>
                    </a:lnTo>
                    <a:lnTo>
                      <a:pt x="2752" y="2507"/>
                    </a:lnTo>
                    <a:lnTo>
                      <a:pt x="2740" y="2536"/>
                    </a:lnTo>
                    <a:lnTo>
                      <a:pt x="2723" y="2563"/>
                    </a:lnTo>
                    <a:lnTo>
                      <a:pt x="2703" y="2587"/>
                    </a:lnTo>
                    <a:lnTo>
                      <a:pt x="2587" y="2703"/>
                    </a:lnTo>
                    <a:lnTo>
                      <a:pt x="2561" y="2724"/>
                    </a:lnTo>
                    <a:lnTo>
                      <a:pt x="2535" y="2741"/>
                    </a:lnTo>
                    <a:lnTo>
                      <a:pt x="2506" y="2753"/>
                    </a:lnTo>
                    <a:lnTo>
                      <a:pt x="2475" y="2760"/>
                    </a:lnTo>
                    <a:lnTo>
                      <a:pt x="2443" y="2762"/>
                    </a:lnTo>
                    <a:lnTo>
                      <a:pt x="2411" y="2760"/>
                    </a:lnTo>
                    <a:lnTo>
                      <a:pt x="2381" y="2753"/>
                    </a:lnTo>
                    <a:lnTo>
                      <a:pt x="2352" y="2741"/>
                    </a:lnTo>
                    <a:lnTo>
                      <a:pt x="2325" y="2724"/>
                    </a:lnTo>
                    <a:lnTo>
                      <a:pt x="2300" y="2703"/>
                    </a:lnTo>
                    <a:lnTo>
                      <a:pt x="1720" y="2122"/>
                    </a:lnTo>
                    <a:lnTo>
                      <a:pt x="1698" y="2097"/>
                    </a:lnTo>
                    <a:lnTo>
                      <a:pt x="1681" y="2070"/>
                    </a:lnTo>
                    <a:lnTo>
                      <a:pt x="1670" y="2041"/>
                    </a:lnTo>
                    <a:lnTo>
                      <a:pt x="1663" y="2010"/>
                    </a:lnTo>
                    <a:lnTo>
                      <a:pt x="1660" y="1980"/>
                    </a:lnTo>
                    <a:lnTo>
                      <a:pt x="1663" y="1949"/>
                    </a:lnTo>
                    <a:lnTo>
                      <a:pt x="1590" y="1877"/>
                    </a:lnTo>
                    <a:lnTo>
                      <a:pt x="1526" y="1916"/>
                    </a:lnTo>
                    <a:lnTo>
                      <a:pt x="1461" y="1951"/>
                    </a:lnTo>
                    <a:lnTo>
                      <a:pt x="1392" y="1980"/>
                    </a:lnTo>
                    <a:lnTo>
                      <a:pt x="1321" y="2004"/>
                    </a:lnTo>
                    <a:lnTo>
                      <a:pt x="1249" y="2024"/>
                    </a:lnTo>
                    <a:lnTo>
                      <a:pt x="1174" y="2037"/>
                    </a:lnTo>
                    <a:lnTo>
                      <a:pt x="1099" y="2045"/>
                    </a:lnTo>
                    <a:lnTo>
                      <a:pt x="1023" y="2048"/>
                    </a:lnTo>
                    <a:lnTo>
                      <a:pt x="942" y="2045"/>
                    </a:lnTo>
                    <a:lnTo>
                      <a:pt x="861" y="2036"/>
                    </a:lnTo>
                    <a:lnTo>
                      <a:pt x="783" y="2020"/>
                    </a:lnTo>
                    <a:lnTo>
                      <a:pt x="705" y="1998"/>
                    </a:lnTo>
                    <a:lnTo>
                      <a:pt x="631" y="1970"/>
                    </a:lnTo>
                    <a:lnTo>
                      <a:pt x="559" y="1938"/>
                    </a:lnTo>
                    <a:lnTo>
                      <a:pt x="489" y="1898"/>
                    </a:lnTo>
                    <a:lnTo>
                      <a:pt x="422" y="1853"/>
                    </a:lnTo>
                    <a:lnTo>
                      <a:pt x="359" y="1804"/>
                    </a:lnTo>
                    <a:lnTo>
                      <a:pt x="299" y="1748"/>
                    </a:lnTo>
                    <a:lnTo>
                      <a:pt x="245" y="1690"/>
                    </a:lnTo>
                    <a:lnTo>
                      <a:pt x="196" y="1627"/>
                    </a:lnTo>
                    <a:lnTo>
                      <a:pt x="153" y="1563"/>
                    </a:lnTo>
                    <a:lnTo>
                      <a:pt x="114" y="1496"/>
                    </a:lnTo>
                    <a:lnTo>
                      <a:pt x="81" y="1428"/>
                    </a:lnTo>
                    <a:lnTo>
                      <a:pt x="55" y="1356"/>
                    </a:lnTo>
                    <a:lnTo>
                      <a:pt x="33" y="1284"/>
                    </a:lnTo>
                    <a:lnTo>
                      <a:pt x="16" y="1210"/>
                    </a:lnTo>
                    <a:lnTo>
                      <a:pt x="5" y="1136"/>
                    </a:lnTo>
                    <a:lnTo>
                      <a:pt x="0" y="1061"/>
                    </a:lnTo>
                    <a:lnTo>
                      <a:pt x="0" y="986"/>
                    </a:lnTo>
                    <a:lnTo>
                      <a:pt x="5" y="911"/>
                    </a:lnTo>
                    <a:lnTo>
                      <a:pt x="16" y="838"/>
                    </a:lnTo>
                    <a:lnTo>
                      <a:pt x="33" y="764"/>
                    </a:lnTo>
                    <a:lnTo>
                      <a:pt x="55" y="691"/>
                    </a:lnTo>
                    <a:lnTo>
                      <a:pt x="81" y="621"/>
                    </a:lnTo>
                    <a:lnTo>
                      <a:pt x="114" y="552"/>
                    </a:lnTo>
                    <a:lnTo>
                      <a:pt x="153" y="484"/>
                    </a:lnTo>
                    <a:lnTo>
                      <a:pt x="196" y="420"/>
                    </a:lnTo>
                    <a:lnTo>
                      <a:pt x="245" y="359"/>
                    </a:lnTo>
                    <a:lnTo>
                      <a:pt x="299" y="299"/>
                    </a:lnTo>
                    <a:lnTo>
                      <a:pt x="359" y="244"/>
                    </a:lnTo>
                    <a:lnTo>
                      <a:pt x="422" y="194"/>
                    </a:lnTo>
                    <a:lnTo>
                      <a:pt x="489" y="150"/>
                    </a:lnTo>
                    <a:lnTo>
                      <a:pt x="559" y="111"/>
                    </a:lnTo>
                    <a:lnTo>
                      <a:pt x="631" y="77"/>
                    </a:lnTo>
                    <a:lnTo>
                      <a:pt x="705" y="49"/>
                    </a:lnTo>
                    <a:lnTo>
                      <a:pt x="783" y="29"/>
                    </a:lnTo>
                    <a:lnTo>
                      <a:pt x="861" y="13"/>
                    </a:lnTo>
                    <a:lnTo>
                      <a:pt x="942" y="3"/>
                    </a:lnTo>
                    <a:lnTo>
                      <a:pt x="102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5" name="Freeform 7"/>
              <p:cNvSpPr>
                <a:spLocks noEditPoints="1"/>
              </p:cNvSpPr>
              <p:nvPr/>
            </p:nvSpPr>
            <p:spPr bwMode="auto">
              <a:xfrm>
                <a:off x="2424" y="363"/>
                <a:ext cx="361" cy="362"/>
              </a:xfrm>
              <a:custGeom>
                <a:avLst/>
                <a:gdLst>
                  <a:gd name="T0" fmla="*/ 6 w 1806"/>
                  <a:gd name="T1" fmla="*/ 1 h 1807"/>
                  <a:gd name="T2" fmla="*/ 5 w 1806"/>
                  <a:gd name="T3" fmla="*/ 2 h 1807"/>
                  <a:gd name="T4" fmla="*/ 3 w 1806"/>
                  <a:gd name="T5" fmla="*/ 3 h 1807"/>
                  <a:gd name="T6" fmla="*/ 2 w 1806"/>
                  <a:gd name="T7" fmla="*/ 4 h 1807"/>
                  <a:gd name="T8" fmla="*/ 2 w 1806"/>
                  <a:gd name="T9" fmla="*/ 5 h 1807"/>
                  <a:gd name="T10" fmla="*/ 1 w 1806"/>
                  <a:gd name="T11" fmla="*/ 7 h 1807"/>
                  <a:gd name="T12" fmla="*/ 1 w 1806"/>
                  <a:gd name="T13" fmla="*/ 8 h 1807"/>
                  <a:gd name="T14" fmla="*/ 2 w 1806"/>
                  <a:gd name="T15" fmla="*/ 10 h 1807"/>
                  <a:gd name="T16" fmla="*/ 3 w 1806"/>
                  <a:gd name="T17" fmla="*/ 11 h 1807"/>
                  <a:gd name="T18" fmla="*/ 4 w 1806"/>
                  <a:gd name="T19" fmla="*/ 12 h 1807"/>
                  <a:gd name="T20" fmla="*/ 5 w 1806"/>
                  <a:gd name="T21" fmla="*/ 13 h 1807"/>
                  <a:gd name="T22" fmla="*/ 7 w 1806"/>
                  <a:gd name="T23" fmla="*/ 13 h 1807"/>
                  <a:gd name="T24" fmla="*/ 8 w 1806"/>
                  <a:gd name="T25" fmla="*/ 13 h 1807"/>
                  <a:gd name="T26" fmla="*/ 10 w 1806"/>
                  <a:gd name="T27" fmla="*/ 13 h 1807"/>
                  <a:gd name="T28" fmla="*/ 11 w 1806"/>
                  <a:gd name="T29" fmla="*/ 12 h 1807"/>
                  <a:gd name="T30" fmla="*/ 12 w 1806"/>
                  <a:gd name="T31" fmla="*/ 11 h 1807"/>
                  <a:gd name="T32" fmla="*/ 13 w 1806"/>
                  <a:gd name="T33" fmla="*/ 9 h 1807"/>
                  <a:gd name="T34" fmla="*/ 13 w 1806"/>
                  <a:gd name="T35" fmla="*/ 8 h 1807"/>
                  <a:gd name="T36" fmla="*/ 13 w 1806"/>
                  <a:gd name="T37" fmla="*/ 6 h 1807"/>
                  <a:gd name="T38" fmla="*/ 13 w 1806"/>
                  <a:gd name="T39" fmla="*/ 5 h 1807"/>
                  <a:gd name="T40" fmla="*/ 12 w 1806"/>
                  <a:gd name="T41" fmla="*/ 3 h 1807"/>
                  <a:gd name="T42" fmla="*/ 11 w 1806"/>
                  <a:gd name="T43" fmla="*/ 2 h 1807"/>
                  <a:gd name="T44" fmla="*/ 9 w 1806"/>
                  <a:gd name="T45" fmla="*/ 2 h 1807"/>
                  <a:gd name="T46" fmla="*/ 8 w 1806"/>
                  <a:gd name="T47" fmla="*/ 1 h 1807"/>
                  <a:gd name="T48" fmla="*/ 8 w 1806"/>
                  <a:gd name="T49" fmla="*/ 0 h 1807"/>
                  <a:gd name="T50" fmla="*/ 10 w 1806"/>
                  <a:gd name="T51" fmla="*/ 0 h 1807"/>
                  <a:gd name="T52" fmla="*/ 11 w 1806"/>
                  <a:gd name="T53" fmla="*/ 1 h 1807"/>
                  <a:gd name="T54" fmla="*/ 13 w 1806"/>
                  <a:gd name="T55" fmla="*/ 3 h 1807"/>
                  <a:gd name="T56" fmla="*/ 14 w 1806"/>
                  <a:gd name="T57" fmla="*/ 4 h 1807"/>
                  <a:gd name="T58" fmla="*/ 14 w 1806"/>
                  <a:gd name="T59" fmla="*/ 6 h 1807"/>
                  <a:gd name="T60" fmla="*/ 14 w 1806"/>
                  <a:gd name="T61" fmla="*/ 8 h 1807"/>
                  <a:gd name="T62" fmla="*/ 14 w 1806"/>
                  <a:gd name="T63" fmla="*/ 9 h 1807"/>
                  <a:gd name="T64" fmla="*/ 13 w 1806"/>
                  <a:gd name="T65" fmla="*/ 11 h 1807"/>
                  <a:gd name="T66" fmla="*/ 12 w 1806"/>
                  <a:gd name="T67" fmla="*/ 12 h 1807"/>
                  <a:gd name="T68" fmla="*/ 11 w 1806"/>
                  <a:gd name="T69" fmla="*/ 14 h 1807"/>
                  <a:gd name="T70" fmla="*/ 9 w 1806"/>
                  <a:gd name="T71" fmla="*/ 14 h 1807"/>
                  <a:gd name="T72" fmla="*/ 8 w 1806"/>
                  <a:gd name="T73" fmla="*/ 15 h 1807"/>
                  <a:gd name="T74" fmla="*/ 6 w 1806"/>
                  <a:gd name="T75" fmla="*/ 14 h 1807"/>
                  <a:gd name="T76" fmla="*/ 4 w 1806"/>
                  <a:gd name="T77" fmla="*/ 14 h 1807"/>
                  <a:gd name="T78" fmla="*/ 3 w 1806"/>
                  <a:gd name="T79" fmla="*/ 13 h 1807"/>
                  <a:gd name="T80" fmla="*/ 1 w 1806"/>
                  <a:gd name="T81" fmla="*/ 11 h 1807"/>
                  <a:gd name="T82" fmla="*/ 0 w 1806"/>
                  <a:gd name="T83" fmla="*/ 10 h 1807"/>
                  <a:gd name="T84" fmla="*/ 0 w 1806"/>
                  <a:gd name="T85" fmla="*/ 8 h 1807"/>
                  <a:gd name="T86" fmla="*/ 0 w 1806"/>
                  <a:gd name="T87" fmla="*/ 6 h 1807"/>
                  <a:gd name="T88" fmla="*/ 0 w 1806"/>
                  <a:gd name="T89" fmla="*/ 5 h 1807"/>
                  <a:gd name="T90" fmla="*/ 1 w 1806"/>
                  <a:gd name="T91" fmla="*/ 3 h 1807"/>
                  <a:gd name="T92" fmla="*/ 3 w 1806"/>
                  <a:gd name="T93" fmla="*/ 2 h 1807"/>
                  <a:gd name="T94" fmla="*/ 4 w 1806"/>
                  <a:gd name="T95" fmla="*/ 1 h 1807"/>
                  <a:gd name="T96" fmla="*/ 6 w 1806"/>
                  <a:gd name="T97" fmla="*/ 0 h 1807"/>
                  <a:gd name="T98" fmla="*/ 8 w 1806"/>
                  <a:gd name="T99" fmla="*/ 0 h 180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06" h="1807">
                    <a:moveTo>
                      <a:pt x="903" y="163"/>
                    </a:moveTo>
                    <a:lnTo>
                      <a:pt x="840" y="165"/>
                    </a:lnTo>
                    <a:lnTo>
                      <a:pt x="777" y="174"/>
                    </a:lnTo>
                    <a:lnTo>
                      <a:pt x="716" y="187"/>
                    </a:lnTo>
                    <a:lnTo>
                      <a:pt x="654" y="206"/>
                    </a:lnTo>
                    <a:lnTo>
                      <a:pt x="595" y="229"/>
                    </a:lnTo>
                    <a:lnTo>
                      <a:pt x="538" y="259"/>
                    </a:lnTo>
                    <a:lnTo>
                      <a:pt x="482" y="295"/>
                    </a:lnTo>
                    <a:lnTo>
                      <a:pt x="429" y="334"/>
                    </a:lnTo>
                    <a:lnTo>
                      <a:pt x="380" y="379"/>
                    </a:lnTo>
                    <a:lnTo>
                      <a:pt x="335" y="430"/>
                    </a:lnTo>
                    <a:lnTo>
                      <a:pt x="294" y="482"/>
                    </a:lnTo>
                    <a:lnTo>
                      <a:pt x="260" y="538"/>
                    </a:lnTo>
                    <a:lnTo>
                      <a:pt x="230" y="596"/>
                    </a:lnTo>
                    <a:lnTo>
                      <a:pt x="206" y="655"/>
                    </a:lnTo>
                    <a:lnTo>
                      <a:pt x="187" y="715"/>
                    </a:lnTo>
                    <a:lnTo>
                      <a:pt x="174" y="777"/>
                    </a:lnTo>
                    <a:lnTo>
                      <a:pt x="166" y="840"/>
                    </a:lnTo>
                    <a:lnTo>
                      <a:pt x="163" y="903"/>
                    </a:lnTo>
                    <a:lnTo>
                      <a:pt x="166" y="966"/>
                    </a:lnTo>
                    <a:lnTo>
                      <a:pt x="174" y="1028"/>
                    </a:lnTo>
                    <a:lnTo>
                      <a:pt x="187" y="1090"/>
                    </a:lnTo>
                    <a:lnTo>
                      <a:pt x="206" y="1152"/>
                    </a:lnTo>
                    <a:lnTo>
                      <a:pt x="230" y="1211"/>
                    </a:lnTo>
                    <a:lnTo>
                      <a:pt x="260" y="1268"/>
                    </a:lnTo>
                    <a:lnTo>
                      <a:pt x="294" y="1323"/>
                    </a:lnTo>
                    <a:lnTo>
                      <a:pt x="335" y="1377"/>
                    </a:lnTo>
                    <a:lnTo>
                      <a:pt x="380" y="1426"/>
                    </a:lnTo>
                    <a:lnTo>
                      <a:pt x="429" y="1472"/>
                    </a:lnTo>
                    <a:lnTo>
                      <a:pt x="482" y="1512"/>
                    </a:lnTo>
                    <a:lnTo>
                      <a:pt x="538" y="1546"/>
                    </a:lnTo>
                    <a:lnTo>
                      <a:pt x="595" y="1576"/>
                    </a:lnTo>
                    <a:lnTo>
                      <a:pt x="654" y="1600"/>
                    </a:lnTo>
                    <a:lnTo>
                      <a:pt x="716" y="1619"/>
                    </a:lnTo>
                    <a:lnTo>
                      <a:pt x="777" y="1632"/>
                    </a:lnTo>
                    <a:lnTo>
                      <a:pt x="840" y="1640"/>
                    </a:lnTo>
                    <a:lnTo>
                      <a:pt x="903" y="1643"/>
                    </a:lnTo>
                    <a:lnTo>
                      <a:pt x="966" y="1640"/>
                    </a:lnTo>
                    <a:lnTo>
                      <a:pt x="1029" y="1632"/>
                    </a:lnTo>
                    <a:lnTo>
                      <a:pt x="1091" y="1619"/>
                    </a:lnTo>
                    <a:lnTo>
                      <a:pt x="1152" y="1600"/>
                    </a:lnTo>
                    <a:lnTo>
                      <a:pt x="1212" y="1576"/>
                    </a:lnTo>
                    <a:lnTo>
                      <a:pt x="1268" y="1546"/>
                    </a:lnTo>
                    <a:lnTo>
                      <a:pt x="1324" y="1512"/>
                    </a:lnTo>
                    <a:lnTo>
                      <a:pt x="1377" y="1472"/>
                    </a:lnTo>
                    <a:lnTo>
                      <a:pt x="1427" y="1426"/>
                    </a:lnTo>
                    <a:lnTo>
                      <a:pt x="1471" y="1377"/>
                    </a:lnTo>
                    <a:lnTo>
                      <a:pt x="1513" y="1323"/>
                    </a:lnTo>
                    <a:lnTo>
                      <a:pt x="1546" y="1268"/>
                    </a:lnTo>
                    <a:lnTo>
                      <a:pt x="1577" y="1211"/>
                    </a:lnTo>
                    <a:lnTo>
                      <a:pt x="1601" y="1152"/>
                    </a:lnTo>
                    <a:lnTo>
                      <a:pt x="1619" y="1090"/>
                    </a:lnTo>
                    <a:lnTo>
                      <a:pt x="1632" y="1028"/>
                    </a:lnTo>
                    <a:lnTo>
                      <a:pt x="1641" y="966"/>
                    </a:lnTo>
                    <a:lnTo>
                      <a:pt x="1643" y="903"/>
                    </a:lnTo>
                    <a:lnTo>
                      <a:pt x="1641" y="840"/>
                    </a:lnTo>
                    <a:lnTo>
                      <a:pt x="1632" y="777"/>
                    </a:lnTo>
                    <a:lnTo>
                      <a:pt x="1619" y="715"/>
                    </a:lnTo>
                    <a:lnTo>
                      <a:pt x="1601" y="655"/>
                    </a:lnTo>
                    <a:lnTo>
                      <a:pt x="1577" y="596"/>
                    </a:lnTo>
                    <a:lnTo>
                      <a:pt x="1546" y="538"/>
                    </a:lnTo>
                    <a:lnTo>
                      <a:pt x="1513" y="482"/>
                    </a:lnTo>
                    <a:lnTo>
                      <a:pt x="1471" y="430"/>
                    </a:lnTo>
                    <a:lnTo>
                      <a:pt x="1427" y="379"/>
                    </a:lnTo>
                    <a:lnTo>
                      <a:pt x="1377" y="334"/>
                    </a:lnTo>
                    <a:lnTo>
                      <a:pt x="1324" y="295"/>
                    </a:lnTo>
                    <a:lnTo>
                      <a:pt x="1268" y="259"/>
                    </a:lnTo>
                    <a:lnTo>
                      <a:pt x="1212" y="229"/>
                    </a:lnTo>
                    <a:lnTo>
                      <a:pt x="1152" y="206"/>
                    </a:lnTo>
                    <a:lnTo>
                      <a:pt x="1091" y="187"/>
                    </a:lnTo>
                    <a:lnTo>
                      <a:pt x="1029" y="174"/>
                    </a:lnTo>
                    <a:lnTo>
                      <a:pt x="966" y="165"/>
                    </a:lnTo>
                    <a:lnTo>
                      <a:pt x="903" y="163"/>
                    </a:lnTo>
                    <a:close/>
                    <a:moveTo>
                      <a:pt x="939" y="0"/>
                    </a:moveTo>
                    <a:lnTo>
                      <a:pt x="1012" y="6"/>
                    </a:lnTo>
                    <a:lnTo>
                      <a:pt x="1085" y="16"/>
                    </a:lnTo>
                    <a:lnTo>
                      <a:pt x="1156" y="35"/>
                    </a:lnTo>
                    <a:lnTo>
                      <a:pt x="1226" y="58"/>
                    </a:lnTo>
                    <a:lnTo>
                      <a:pt x="1295" y="88"/>
                    </a:lnTo>
                    <a:lnTo>
                      <a:pt x="1360" y="123"/>
                    </a:lnTo>
                    <a:lnTo>
                      <a:pt x="1424" y="164"/>
                    </a:lnTo>
                    <a:lnTo>
                      <a:pt x="1485" y="211"/>
                    </a:lnTo>
                    <a:lnTo>
                      <a:pt x="1543" y="263"/>
                    </a:lnTo>
                    <a:lnTo>
                      <a:pt x="1596" y="321"/>
                    </a:lnTo>
                    <a:lnTo>
                      <a:pt x="1642" y="382"/>
                    </a:lnTo>
                    <a:lnTo>
                      <a:pt x="1683" y="446"/>
                    </a:lnTo>
                    <a:lnTo>
                      <a:pt x="1719" y="512"/>
                    </a:lnTo>
                    <a:lnTo>
                      <a:pt x="1748" y="580"/>
                    </a:lnTo>
                    <a:lnTo>
                      <a:pt x="1771" y="650"/>
                    </a:lnTo>
                    <a:lnTo>
                      <a:pt x="1789" y="721"/>
                    </a:lnTo>
                    <a:lnTo>
                      <a:pt x="1800" y="794"/>
                    </a:lnTo>
                    <a:lnTo>
                      <a:pt x="1806" y="866"/>
                    </a:lnTo>
                    <a:lnTo>
                      <a:pt x="1806" y="939"/>
                    </a:lnTo>
                    <a:lnTo>
                      <a:pt x="1800" y="1013"/>
                    </a:lnTo>
                    <a:lnTo>
                      <a:pt x="1789" y="1084"/>
                    </a:lnTo>
                    <a:lnTo>
                      <a:pt x="1771" y="1155"/>
                    </a:lnTo>
                    <a:lnTo>
                      <a:pt x="1748" y="1226"/>
                    </a:lnTo>
                    <a:lnTo>
                      <a:pt x="1718" y="1294"/>
                    </a:lnTo>
                    <a:lnTo>
                      <a:pt x="1683" y="1361"/>
                    </a:lnTo>
                    <a:lnTo>
                      <a:pt x="1642" y="1424"/>
                    </a:lnTo>
                    <a:lnTo>
                      <a:pt x="1596" y="1486"/>
                    </a:lnTo>
                    <a:lnTo>
                      <a:pt x="1543" y="1542"/>
                    </a:lnTo>
                    <a:lnTo>
                      <a:pt x="1485" y="1596"/>
                    </a:lnTo>
                    <a:lnTo>
                      <a:pt x="1424" y="1643"/>
                    </a:lnTo>
                    <a:lnTo>
                      <a:pt x="1360" y="1684"/>
                    </a:lnTo>
                    <a:lnTo>
                      <a:pt x="1295" y="1719"/>
                    </a:lnTo>
                    <a:lnTo>
                      <a:pt x="1226" y="1748"/>
                    </a:lnTo>
                    <a:lnTo>
                      <a:pt x="1156" y="1771"/>
                    </a:lnTo>
                    <a:lnTo>
                      <a:pt x="1085" y="1789"/>
                    </a:lnTo>
                    <a:lnTo>
                      <a:pt x="1012" y="1801"/>
                    </a:lnTo>
                    <a:lnTo>
                      <a:pt x="939" y="1807"/>
                    </a:lnTo>
                    <a:lnTo>
                      <a:pt x="867" y="1807"/>
                    </a:lnTo>
                    <a:lnTo>
                      <a:pt x="793" y="1801"/>
                    </a:lnTo>
                    <a:lnTo>
                      <a:pt x="722" y="1789"/>
                    </a:lnTo>
                    <a:lnTo>
                      <a:pt x="651" y="1771"/>
                    </a:lnTo>
                    <a:lnTo>
                      <a:pt x="580" y="1748"/>
                    </a:lnTo>
                    <a:lnTo>
                      <a:pt x="511" y="1719"/>
                    </a:lnTo>
                    <a:lnTo>
                      <a:pt x="446" y="1684"/>
                    </a:lnTo>
                    <a:lnTo>
                      <a:pt x="382" y="1643"/>
                    </a:lnTo>
                    <a:lnTo>
                      <a:pt x="322" y="1596"/>
                    </a:lnTo>
                    <a:lnTo>
                      <a:pt x="264" y="1542"/>
                    </a:lnTo>
                    <a:lnTo>
                      <a:pt x="210" y="1486"/>
                    </a:lnTo>
                    <a:lnTo>
                      <a:pt x="163" y="1424"/>
                    </a:lnTo>
                    <a:lnTo>
                      <a:pt x="123" y="1361"/>
                    </a:lnTo>
                    <a:lnTo>
                      <a:pt x="87" y="1294"/>
                    </a:lnTo>
                    <a:lnTo>
                      <a:pt x="58" y="1226"/>
                    </a:lnTo>
                    <a:lnTo>
                      <a:pt x="35" y="1155"/>
                    </a:lnTo>
                    <a:lnTo>
                      <a:pt x="17" y="1084"/>
                    </a:lnTo>
                    <a:lnTo>
                      <a:pt x="5" y="1013"/>
                    </a:lnTo>
                    <a:lnTo>
                      <a:pt x="0" y="939"/>
                    </a:lnTo>
                    <a:lnTo>
                      <a:pt x="0" y="866"/>
                    </a:lnTo>
                    <a:lnTo>
                      <a:pt x="5" y="794"/>
                    </a:lnTo>
                    <a:lnTo>
                      <a:pt x="17" y="721"/>
                    </a:lnTo>
                    <a:lnTo>
                      <a:pt x="35" y="650"/>
                    </a:lnTo>
                    <a:lnTo>
                      <a:pt x="58" y="580"/>
                    </a:lnTo>
                    <a:lnTo>
                      <a:pt x="87" y="511"/>
                    </a:lnTo>
                    <a:lnTo>
                      <a:pt x="123" y="446"/>
                    </a:lnTo>
                    <a:lnTo>
                      <a:pt x="163" y="382"/>
                    </a:lnTo>
                    <a:lnTo>
                      <a:pt x="210" y="321"/>
                    </a:lnTo>
                    <a:lnTo>
                      <a:pt x="264" y="263"/>
                    </a:lnTo>
                    <a:lnTo>
                      <a:pt x="322" y="211"/>
                    </a:lnTo>
                    <a:lnTo>
                      <a:pt x="382" y="164"/>
                    </a:lnTo>
                    <a:lnTo>
                      <a:pt x="446" y="123"/>
                    </a:lnTo>
                    <a:lnTo>
                      <a:pt x="511" y="88"/>
                    </a:lnTo>
                    <a:lnTo>
                      <a:pt x="580" y="58"/>
                    </a:lnTo>
                    <a:lnTo>
                      <a:pt x="651" y="35"/>
                    </a:lnTo>
                    <a:lnTo>
                      <a:pt x="722" y="16"/>
                    </a:lnTo>
                    <a:lnTo>
                      <a:pt x="793" y="6"/>
                    </a:lnTo>
                    <a:lnTo>
                      <a:pt x="867" y="0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6" name="Freeform 8"/>
              <p:cNvSpPr>
                <a:spLocks/>
              </p:cNvSpPr>
              <p:nvPr/>
            </p:nvSpPr>
            <p:spPr bwMode="auto">
              <a:xfrm>
                <a:off x="2737" y="677"/>
                <a:ext cx="191" cy="191"/>
              </a:xfrm>
              <a:custGeom>
                <a:avLst/>
                <a:gdLst>
                  <a:gd name="T0" fmla="*/ 1 w 955"/>
                  <a:gd name="T1" fmla="*/ 0 h 954"/>
                  <a:gd name="T2" fmla="*/ 2 w 955"/>
                  <a:gd name="T3" fmla="*/ 1 h 954"/>
                  <a:gd name="T4" fmla="*/ 2 w 955"/>
                  <a:gd name="T5" fmla="*/ 1 h 954"/>
                  <a:gd name="T6" fmla="*/ 2 w 955"/>
                  <a:gd name="T7" fmla="*/ 1 h 954"/>
                  <a:gd name="T8" fmla="*/ 2 w 955"/>
                  <a:gd name="T9" fmla="*/ 1 h 954"/>
                  <a:gd name="T10" fmla="*/ 2 w 955"/>
                  <a:gd name="T11" fmla="*/ 1 h 954"/>
                  <a:gd name="T12" fmla="*/ 3 w 955"/>
                  <a:gd name="T13" fmla="*/ 1 h 954"/>
                  <a:gd name="T14" fmla="*/ 3 w 955"/>
                  <a:gd name="T15" fmla="*/ 1 h 954"/>
                  <a:gd name="T16" fmla="*/ 7 w 955"/>
                  <a:gd name="T17" fmla="*/ 6 h 954"/>
                  <a:gd name="T18" fmla="*/ 8 w 955"/>
                  <a:gd name="T19" fmla="*/ 6 h 954"/>
                  <a:gd name="T20" fmla="*/ 8 w 955"/>
                  <a:gd name="T21" fmla="*/ 6 h 954"/>
                  <a:gd name="T22" fmla="*/ 8 w 955"/>
                  <a:gd name="T23" fmla="*/ 6 h 954"/>
                  <a:gd name="T24" fmla="*/ 8 w 955"/>
                  <a:gd name="T25" fmla="*/ 6 h 954"/>
                  <a:gd name="T26" fmla="*/ 8 w 955"/>
                  <a:gd name="T27" fmla="*/ 6 h 954"/>
                  <a:gd name="T28" fmla="*/ 7 w 955"/>
                  <a:gd name="T29" fmla="*/ 7 h 954"/>
                  <a:gd name="T30" fmla="*/ 7 w 955"/>
                  <a:gd name="T31" fmla="*/ 7 h 954"/>
                  <a:gd name="T32" fmla="*/ 6 w 955"/>
                  <a:gd name="T33" fmla="*/ 8 h 954"/>
                  <a:gd name="T34" fmla="*/ 6 w 955"/>
                  <a:gd name="T35" fmla="*/ 8 h 954"/>
                  <a:gd name="T36" fmla="*/ 6 w 955"/>
                  <a:gd name="T37" fmla="*/ 8 h 954"/>
                  <a:gd name="T38" fmla="*/ 6 w 955"/>
                  <a:gd name="T39" fmla="*/ 8 h 954"/>
                  <a:gd name="T40" fmla="*/ 6 w 955"/>
                  <a:gd name="T41" fmla="*/ 8 h 954"/>
                  <a:gd name="T42" fmla="*/ 6 w 955"/>
                  <a:gd name="T43" fmla="*/ 7 h 954"/>
                  <a:gd name="T44" fmla="*/ 1 w 955"/>
                  <a:gd name="T45" fmla="*/ 3 h 954"/>
                  <a:gd name="T46" fmla="*/ 1 w 955"/>
                  <a:gd name="T47" fmla="*/ 3 h 954"/>
                  <a:gd name="T48" fmla="*/ 1 w 955"/>
                  <a:gd name="T49" fmla="*/ 2 h 954"/>
                  <a:gd name="T50" fmla="*/ 1 w 955"/>
                  <a:gd name="T51" fmla="*/ 2 h 954"/>
                  <a:gd name="T52" fmla="*/ 1 w 955"/>
                  <a:gd name="T53" fmla="*/ 2 h 954"/>
                  <a:gd name="T54" fmla="*/ 1 w 955"/>
                  <a:gd name="T55" fmla="*/ 2 h 954"/>
                  <a:gd name="T56" fmla="*/ 1 w 955"/>
                  <a:gd name="T57" fmla="*/ 2 h 954"/>
                  <a:gd name="T58" fmla="*/ 0 w 955"/>
                  <a:gd name="T59" fmla="*/ 1 h 954"/>
                  <a:gd name="T60" fmla="*/ 0 w 955"/>
                  <a:gd name="T61" fmla="*/ 1 h 954"/>
                  <a:gd name="T62" fmla="*/ 0 w 955"/>
                  <a:gd name="T63" fmla="*/ 0 h 954"/>
                  <a:gd name="T64" fmla="*/ 1 w 955"/>
                  <a:gd name="T65" fmla="*/ 0 h 954"/>
                  <a:gd name="T66" fmla="*/ 1 w 955"/>
                  <a:gd name="T67" fmla="*/ 0 h 9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55" h="954">
                    <a:moveTo>
                      <a:pt x="117" y="0"/>
                    </a:moveTo>
                    <a:lnTo>
                      <a:pt x="233" y="116"/>
                    </a:lnTo>
                    <a:lnTo>
                      <a:pt x="250" y="102"/>
                    </a:lnTo>
                    <a:lnTo>
                      <a:pt x="271" y="94"/>
                    </a:lnTo>
                    <a:lnTo>
                      <a:pt x="291" y="92"/>
                    </a:lnTo>
                    <a:lnTo>
                      <a:pt x="312" y="94"/>
                    </a:lnTo>
                    <a:lnTo>
                      <a:pt x="331" y="102"/>
                    </a:lnTo>
                    <a:lnTo>
                      <a:pt x="349" y="116"/>
                    </a:lnTo>
                    <a:lnTo>
                      <a:pt x="931" y="697"/>
                    </a:lnTo>
                    <a:lnTo>
                      <a:pt x="944" y="714"/>
                    </a:lnTo>
                    <a:lnTo>
                      <a:pt x="953" y="734"/>
                    </a:lnTo>
                    <a:lnTo>
                      <a:pt x="955" y="755"/>
                    </a:lnTo>
                    <a:lnTo>
                      <a:pt x="953" y="776"/>
                    </a:lnTo>
                    <a:lnTo>
                      <a:pt x="944" y="795"/>
                    </a:lnTo>
                    <a:lnTo>
                      <a:pt x="931" y="813"/>
                    </a:lnTo>
                    <a:lnTo>
                      <a:pt x="815" y="930"/>
                    </a:lnTo>
                    <a:lnTo>
                      <a:pt x="797" y="943"/>
                    </a:lnTo>
                    <a:lnTo>
                      <a:pt x="777" y="951"/>
                    </a:lnTo>
                    <a:lnTo>
                      <a:pt x="757" y="954"/>
                    </a:lnTo>
                    <a:lnTo>
                      <a:pt x="735" y="951"/>
                    </a:lnTo>
                    <a:lnTo>
                      <a:pt x="716" y="943"/>
                    </a:lnTo>
                    <a:lnTo>
                      <a:pt x="698" y="930"/>
                    </a:lnTo>
                    <a:lnTo>
                      <a:pt x="117" y="348"/>
                    </a:lnTo>
                    <a:lnTo>
                      <a:pt x="104" y="331"/>
                    </a:lnTo>
                    <a:lnTo>
                      <a:pt x="96" y="310"/>
                    </a:lnTo>
                    <a:lnTo>
                      <a:pt x="93" y="290"/>
                    </a:lnTo>
                    <a:lnTo>
                      <a:pt x="96" y="269"/>
                    </a:lnTo>
                    <a:lnTo>
                      <a:pt x="104" y="249"/>
                    </a:lnTo>
                    <a:lnTo>
                      <a:pt x="117" y="232"/>
                    </a:lnTo>
                    <a:lnTo>
                      <a:pt x="0" y="116"/>
                    </a:lnTo>
                    <a:lnTo>
                      <a:pt x="12" y="104"/>
                    </a:lnTo>
                    <a:lnTo>
                      <a:pt x="60" y="59"/>
                    </a:lnTo>
                    <a:lnTo>
                      <a:pt x="105" y="1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E36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3798" name="Group 12"/>
            <p:cNvGrpSpPr>
              <a:grpSpLocks noChangeAspect="1"/>
            </p:cNvGrpSpPr>
            <p:nvPr/>
          </p:nvGrpSpPr>
          <p:grpSpPr bwMode="auto">
            <a:xfrm>
              <a:off x="9144000" y="3727871"/>
              <a:ext cx="899160" cy="1148929"/>
              <a:chOff x="14448309" y="1589038"/>
              <a:chExt cx="514350" cy="657225"/>
            </a:xfrm>
          </p:grpSpPr>
          <p:sp useBgFill="1">
            <p:nvSpPr>
              <p:cNvPr id="33799" name="Freeform 126"/>
              <p:cNvSpPr>
                <a:spLocks/>
              </p:cNvSpPr>
              <p:nvPr/>
            </p:nvSpPr>
            <p:spPr bwMode="auto">
              <a:xfrm>
                <a:off x="14448309" y="1589038"/>
                <a:ext cx="514350" cy="657225"/>
              </a:xfrm>
              <a:custGeom>
                <a:avLst/>
                <a:gdLst>
                  <a:gd name="T0" fmla="*/ 2147483646 w 1620"/>
                  <a:gd name="T1" fmla="*/ 0 h 2068"/>
                  <a:gd name="T2" fmla="*/ 2147483646 w 1620"/>
                  <a:gd name="T3" fmla="*/ 0 h 2068"/>
                  <a:gd name="T4" fmla="*/ 2147483646 w 1620"/>
                  <a:gd name="T5" fmla="*/ 0 h 2068"/>
                  <a:gd name="T6" fmla="*/ 2147483646 w 1620"/>
                  <a:gd name="T7" fmla="*/ 0 h 2068"/>
                  <a:gd name="T8" fmla="*/ 2147483646 w 1620"/>
                  <a:gd name="T9" fmla="*/ 0 h 2068"/>
                  <a:gd name="T10" fmla="*/ 2147483646 w 1620"/>
                  <a:gd name="T11" fmla="*/ 0 h 2068"/>
                  <a:gd name="T12" fmla="*/ 2147483646 w 1620"/>
                  <a:gd name="T13" fmla="*/ 96254224 h 2068"/>
                  <a:gd name="T14" fmla="*/ 2147483646 w 1620"/>
                  <a:gd name="T15" fmla="*/ 674082758 h 2068"/>
                  <a:gd name="T16" fmla="*/ 2147483646 w 1620"/>
                  <a:gd name="T17" fmla="*/ 2147483646 h 2068"/>
                  <a:gd name="T18" fmla="*/ 2147483646 w 1620"/>
                  <a:gd name="T19" fmla="*/ 2147483646 h 2068"/>
                  <a:gd name="T20" fmla="*/ 2147483646 w 1620"/>
                  <a:gd name="T21" fmla="*/ 2147483646 h 2068"/>
                  <a:gd name="T22" fmla="*/ 2147483646 w 1620"/>
                  <a:gd name="T23" fmla="*/ 2147483646 h 2068"/>
                  <a:gd name="T24" fmla="*/ 2147483646 w 1620"/>
                  <a:gd name="T25" fmla="*/ 2147483646 h 2068"/>
                  <a:gd name="T26" fmla="*/ 2147483646 w 1620"/>
                  <a:gd name="T27" fmla="*/ 2147483646 h 2068"/>
                  <a:gd name="T28" fmla="*/ 2147483646 w 1620"/>
                  <a:gd name="T29" fmla="*/ 2147483646 h 2068"/>
                  <a:gd name="T30" fmla="*/ 2147483646 w 1620"/>
                  <a:gd name="T31" fmla="*/ 2147483646 h 2068"/>
                  <a:gd name="T32" fmla="*/ 2147483646 w 1620"/>
                  <a:gd name="T33" fmla="*/ 2147483646 h 2068"/>
                  <a:gd name="T34" fmla="*/ 2147483646 w 1620"/>
                  <a:gd name="T35" fmla="*/ 2147483646 h 2068"/>
                  <a:gd name="T36" fmla="*/ 2147483646 w 1620"/>
                  <a:gd name="T37" fmla="*/ 2147483646 h 2068"/>
                  <a:gd name="T38" fmla="*/ 2147483646 w 1620"/>
                  <a:gd name="T39" fmla="*/ 2147483646 h 2068"/>
                  <a:gd name="T40" fmla="*/ 2147483646 w 1620"/>
                  <a:gd name="T41" fmla="*/ 2147483646 h 2068"/>
                  <a:gd name="T42" fmla="*/ 2147483646 w 1620"/>
                  <a:gd name="T43" fmla="*/ 2147483646 h 2068"/>
                  <a:gd name="T44" fmla="*/ 2147483646 w 1620"/>
                  <a:gd name="T45" fmla="*/ 2147483646 h 2068"/>
                  <a:gd name="T46" fmla="*/ 2147483646 w 1620"/>
                  <a:gd name="T47" fmla="*/ 2147483646 h 2068"/>
                  <a:gd name="T48" fmla="*/ 2147483646 w 1620"/>
                  <a:gd name="T49" fmla="*/ 2147483646 h 2068"/>
                  <a:gd name="T50" fmla="*/ 2147483646 w 1620"/>
                  <a:gd name="T51" fmla="*/ 2147483646 h 2068"/>
                  <a:gd name="T52" fmla="*/ 2147483646 w 1620"/>
                  <a:gd name="T53" fmla="*/ 2147483646 h 2068"/>
                  <a:gd name="T54" fmla="*/ 864212140 w 1620"/>
                  <a:gd name="T55" fmla="*/ 2147483646 h 2068"/>
                  <a:gd name="T56" fmla="*/ 128023938 w 1620"/>
                  <a:gd name="T57" fmla="*/ 2147483646 h 2068"/>
                  <a:gd name="T58" fmla="*/ 0 w 1620"/>
                  <a:gd name="T59" fmla="*/ 2147483646 h 2068"/>
                  <a:gd name="T60" fmla="*/ 384071813 w 1620"/>
                  <a:gd name="T61" fmla="*/ 2147483646 h 2068"/>
                  <a:gd name="T62" fmla="*/ 1440319700 w 1620"/>
                  <a:gd name="T63" fmla="*/ 866692269 h 2068"/>
                  <a:gd name="T64" fmla="*/ 2147483646 w 1620"/>
                  <a:gd name="T65" fmla="*/ 128372759 h 2068"/>
                  <a:gd name="T66" fmla="*/ 2147483646 w 1620"/>
                  <a:gd name="T67" fmla="*/ 0 h 20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620" h="2068">
                    <a:moveTo>
                      <a:pt x="138" y="0"/>
                    </a:moveTo>
                    <a:lnTo>
                      <a:pt x="158" y="0"/>
                    </a:lnTo>
                    <a:lnTo>
                      <a:pt x="186" y="0"/>
                    </a:lnTo>
                    <a:lnTo>
                      <a:pt x="220" y="0"/>
                    </a:lnTo>
                    <a:lnTo>
                      <a:pt x="260" y="0"/>
                    </a:lnTo>
                    <a:lnTo>
                      <a:pt x="303" y="0"/>
                    </a:lnTo>
                    <a:lnTo>
                      <a:pt x="352" y="0"/>
                    </a:lnTo>
                    <a:lnTo>
                      <a:pt x="456" y="0"/>
                    </a:lnTo>
                    <a:lnTo>
                      <a:pt x="510" y="0"/>
                    </a:lnTo>
                    <a:lnTo>
                      <a:pt x="927" y="0"/>
                    </a:lnTo>
                    <a:lnTo>
                      <a:pt x="950" y="0"/>
                    </a:lnTo>
                    <a:lnTo>
                      <a:pt x="967" y="0"/>
                    </a:lnTo>
                    <a:lnTo>
                      <a:pt x="974" y="0"/>
                    </a:lnTo>
                    <a:lnTo>
                      <a:pt x="999" y="3"/>
                    </a:lnTo>
                    <a:lnTo>
                      <a:pt x="1022" y="10"/>
                    </a:lnTo>
                    <a:lnTo>
                      <a:pt x="1042" y="21"/>
                    </a:lnTo>
                    <a:lnTo>
                      <a:pt x="1060" y="35"/>
                    </a:lnTo>
                    <a:lnTo>
                      <a:pt x="1585" y="560"/>
                    </a:lnTo>
                    <a:lnTo>
                      <a:pt x="1600" y="578"/>
                    </a:lnTo>
                    <a:lnTo>
                      <a:pt x="1610" y="599"/>
                    </a:lnTo>
                    <a:lnTo>
                      <a:pt x="1618" y="620"/>
                    </a:lnTo>
                    <a:lnTo>
                      <a:pt x="1620" y="645"/>
                    </a:lnTo>
                    <a:lnTo>
                      <a:pt x="1620" y="652"/>
                    </a:lnTo>
                    <a:lnTo>
                      <a:pt x="1620" y="666"/>
                    </a:lnTo>
                    <a:lnTo>
                      <a:pt x="1620" y="691"/>
                    </a:lnTo>
                    <a:lnTo>
                      <a:pt x="1620" y="721"/>
                    </a:lnTo>
                    <a:lnTo>
                      <a:pt x="1620" y="757"/>
                    </a:lnTo>
                    <a:lnTo>
                      <a:pt x="1620" y="847"/>
                    </a:lnTo>
                    <a:lnTo>
                      <a:pt x="1620" y="899"/>
                    </a:lnTo>
                    <a:lnTo>
                      <a:pt x="1620" y="955"/>
                    </a:lnTo>
                    <a:lnTo>
                      <a:pt x="1620" y="1015"/>
                    </a:lnTo>
                    <a:lnTo>
                      <a:pt x="1620" y="1076"/>
                    </a:lnTo>
                    <a:lnTo>
                      <a:pt x="1620" y="1140"/>
                    </a:lnTo>
                    <a:lnTo>
                      <a:pt x="1620" y="1207"/>
                    </a:lnTo>
                    <a:lnTo>
                      <a:pt x="1620" y="1472"/>
                    </a:lnTo>
                    <a:lnTo>
                      <a:pt x="1620" y="1535"/>
                    </a:lnTo>
                    <a:lnTo>
                      <a:pt x="1620" y="1596"/>
                    </a:lnTo>
                    <a:lnTo>
                      <a:pt x="1620" y="1807"/>
                    </a:lnTo>
                    <a:lnTo>
                      <a:pt x="1620" y="1847"/>
                    </a:lnTo>
                    <a:lnTo>
                      <a:pt x="1620" y="1882"/>
                    </a:lnTo>
                    <a:lnTo>
                      <a:pt x="1620" y="1909"/>
                    </a:lnTo>
                    <a:lnTo>
                      <a:pt x="1620" y="1931"/>
                    </a:lnTo>
                    <a:lnTo>
                      <a:pt x="1620" y="1943"/>
                    </a:lnTo>
                    <a:lnTo>
                      <a:pt x="1620" y="1948"/>
                    </a:lnTo>
                    <a:lnTo>
                      <a:pt x="1616" y="1976"/>
                    </a:lnTo>
                    <a:lnTo>
                      <a:pt x="1608" y="2000"/>
                    </a:lnTo>
                    <a:lnTo>
                      <a:pt x="1593" y="2023"/>
                    </a:lnTo>
                    <a:lnTo>
                      <a:pt x="1575" y="2041"/>
                    </a:lnTo>
                    <a:lnTo>
                      <a:pt x="1552" y="2056"/>
                    </a:lnTo>
                    <a:lnTo>
                      <a:pt x="1527" y="2064"/>
                    </a:lnTo>
                    <a:lnTo>
                      <a:pt x="1500" y="2068"/>
                    </a:lnTo>
                    <a:lnTo>
                      <a:pt x="120" y="2068"/>
                    </a:lnTo>
                    <a:lnTo>
                      <a:pt x="93" y="2064"/>
                    </a:lnTo>
                    <a:lnTo>
                      <a:pt x="68" y="2056"/>
                    </a:lnTo>
                    <a:lnTo>
                      <a:pt x="45" y="2041"/>
                    </a:lnTo>
                    <a:lnTo>
                      <a:pt x="27" y="2023"/>
                    </a:lnTo>
                    <a:lnTo>
                      <a:pt x="12" y="2000"/>
                    </a:lnTo>
                    <a:lnTo>
                      <a:pt x="4" y="1976"/>
                    </a:lnTo>
                    <a:lnTo>
                      <a:pt x="0" y="1948"/>
                    </a:lnTo>
                    <a:lnTo>
                      <a:pt x="0" y="120"/>
                    </a:lnTo>
                    <a:lnTo>
                      <a:pt x="4" y="92"/>
                    </a:lnTo>
                    <a:lnTo>
                      <a:pt x="12" y="68"/>
                    </a:lnTo>
                    <a:lnTo>
                      <a:pt x="27" y="45"/>
                    </a:lnTo>
                    <a:lnTo>
                      <a:pt x="45" y="27"/>
                    </a:lnTo>
                    <a:lnTo>
                      <a:pt x="68" y="12"/>
                    </a:lnTo>
                    <a:lnTo>
                      <a:pt x="93" y="4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3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0" name="Freeform 127"/>
              <p:cNvSpPr>
                <a:spLocks noEditPoints="1"/>
              </p:cNvSpPr>
              <p:nvPr/>
            </p:nvSpPr>
            <p:spPr bwMode="auto">
              <a:xfrm>
                <a:off x="14486409" y="1627138"/>
                <a:ext cx="438150" cy="581025"/>
              </a:xfrm>
              <a:custGeom>
                <a:avLst/>
                <a:gdLst>
                  <a:gd name="T0" fmla="*/ 2147483646 w 1380"/>
                  <a:gd name="T1" fmla="*/ 0 h 1828"/>
                  <a:gd name="T2" fmla="*/ 2147483646 w 1380"/>
                  <a:gd name="T3" fmla="*/ 0 h 1828"/>
                  <a:gd name="T4" fmla="*/ 2147483646 w 1380"/>
                  <a:gd name="T5" fmla="*/ 2147483646 h 1828"/>
                  <a:gd name="T6" fmla="*/ 2147483646 w 1380"/>
                  <a:gd name="T7" fmla="*/ 2147483646 h 1828"/>
                  <a:gd name="T8" fmla="*/ 2147483646 w 1380"/>
                  <a:gd name="T9" fmla="*/ 2147483646 h 1828"/>
                  <a:gd name="T10" fmla="*/ 2147483646 w 1380"/>
                  <a:gd name="T11" fmla="*/ 0 h 1828"/>
                  <a:gd name="T12" fmla="*/ 0 w 1380"/>
                  <a:gd name="T13" fmla="*/ 0 h 1828"/>
                  <a:gd name="T14" fmla="*/ 2147483646 w 1380"/>
                  <a:gd name="T15" fmla="*/ 0 h 1828"/>
                  <a:gd name="T16" fmla="*/ 2147483646 w 1380"/>
                  <a:gd name="T17" fmla="*/ 2147483646 h 1828"/>
                  <a:gd name="T18" fmla="*/ 2147483646 w 1380"/>
                  <a:gd name="T19" fmla="*/ 2147483646 h 1828"/>
                  <a:gd name="T20" fmla="*/ 2147483646 w 1380"/>
                  <a:gd name="T21" fmla="*/ 2147483646 h 1828"/>
                  <a:gd name="T22" fmla="*/ 0 w 1380"/>
                  <a:gd name="T23" fmla="*/ 2147483646 h 1828"/>
                  <a:gd name="T24" fmla="*/ 0 w 1380"/>
                  <a:gd name="T25" fmla="*/ 0 h 18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80" h="1828">
                    <a:moveTo>
                      <a:pt x="854" y="0"/>
                    </a:moveTo>
                    <a:lnTo>
                      <a:pt x="856" y="0"/>
                    </a:lnTo>
                    <a:lnTo>
                      <a:pt x="1380" y="525"/>
                    </a:lnTo>
                    <a:lnTo>
                      <a:pt x="854" y="525"/>
                    </a:lnTo>
                    <a:lnTo>
                      <a:pt x="854" y="0"/>
                    </a:lnTo>
                    <a:close/>
                    <a:moveTo>
                      <a:pt x="0" y="0"/>
                    </a:moveTo>
                    <a:lnTo>
                      <a:pt x="708" y="0"/>
                    </a:lnTo>
                    <a:lnTo>
                      <a:pt x="708" y="672"/>
                    </a:lnTo>
                    <a:lnTo>
                      <a:pt x="1380" y="672"/>
                    </a:lnTo>
                    <a:lnTo>
                      <a:pt x="1380" y="1828"/>
                    </a:lnTo>
                    <a:lnTo>
                      <a:pt x="0" y="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1" name="Rectangle 128"/>
              <p:cNvSpPr>
                <a:spLocks noChangeArrowheads="1"/>
              </p:cNvSpPr>
              <p:nvPr/>
            </p:nvSpPr>
            <p:spPr bwMode="auto">
              <a:xfrm>
                <a:off x="14537209" y="1997026"/>
                <a:ext cx="79375" cy="153988"/>
              </a:xfrm>
              <a:prstGeom prst="rect">
                <a:avLst/>
              </a:prstGeom>
              <a:solidFill>
                <a:srgbClr val="D07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2" name="Rectangle 129"/>
              <p:cNvSpPr>
                <a:spLocks noChangeArrowheads="1"/>
              </p:cNvSpPr>
              <p:nvPr/>
            </p:nvSpPr>
            <p:spPr bwMode="auto">
              <a:xfrm>
                <a:off x="14662621" y="1887488"/>
                <a:ext cx="79375" cy="263525"/>
              </a:xfrm>
              <a:prstGeom prst="rect">
                <a:avLst/>
              </a:prstGeom>
              <a:solidFill>
                <a:srgbClr val="FAB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03" name="Rectangle 130"/>
              <p:cNvSpPr>
                <a:spLocks noChangeArrowheads="1"/>
              </p:cNvSpPr>
              <p:nvPr/>
            </p:nvSpPr>
            <p:spPr bwMode="auto">
              <a:xfrm>
                <a:off x="14791209" y="1958926"/>
                <a:ext cx="77788" cy="192088"/>
              </a:xfrm>
              <a:prstGeom prst="rect">
                <a:avLst/>
              </a:prstGeom>
              <a:solidFill>
                <a:srgbClr val="AAD0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ArcGIS Open Data is collaborative</a:t>
            </a:r>
          </a:p>
        </p:txBody>
      </p:sp>
      <p:sp>
        <p:nvSpPr>
          <p:cNvPr id="3584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4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download data in multiple open formats</a:t>
            </a: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Spreadsheet (CSV)</a:t>
            </a: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KML</a:t>
            </a:r>
          </a:p>
          <a:p>
            <a:pPr lvl="1"/>
            <a:r>
              <a:rPr lang="en-US" altLang="en-US" sz="2000" dirty="0" smtClean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Shapefile</a:t>
            </a:r>
          </a:p>
          <a:p>
            <a:pPr lvl="1"/>
            <a:r>
              <a:rPr lang="en-US" altLang="en-US" sz="2000" dirty="0" smtClean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File Geodatabase</a:t>
            </a:r>
            <a:endParaRPr lang="en-US" altLang="en-US" sz="2000" dirty="0">
              <a:solidFill>
                <a:srgbClr val="D9D9D9"/>
              </a:solidFill>
              <a:latin typeface="Avenir Light"/>
              <a:ea typeface="Avenir Light"/>
              <a:cs typeface="Avenir Light"/>
            </a:endParaRP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APIs: </a:t>
            </a:r>
            <a:r>
              <a:rPr lang="en-US" altLang="en-US" sz="2000" dirty="0" err="1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GeoJSON</a:t>
            </a:r>
            <a:r>
              <a:rPr lang="en-US" altLang="en-US" sz="20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, </a:t>
            </a:r>
            <a:r>
              <a:rPr lang="en-US" altLang="en-US" sz="2000" dirty="0" err="1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GeoService</a:t>
            </a:r>
            <a:r>
              <a:rPr lang="en-US" altLang="en-US" sz="20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, OGC WMS</a:t>
            </a:r>
          </a:p>
          <a:p>
            <a:r>
              <a:rPr lang="en-US" altLang="en-US" sz="24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share and embed datasets</a:t>
            </a:r>
          </a:p>
          <a:p>
            <a:r>
              <a:rPr lang="en-US" altLang="en-US" sz="24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can add data to ArcMap or ArcGIS Online</a:t>
            </a:r>
          </a:p>
          <a:p>
            <a:r>
              <a:rPr lang="en-US" altLang="en-US" sz="24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Data can be linked with CKAN &amp; data.gov</a:t>
            </a:r>
          </a:p>
        </p:txBody>
      </p:sp>
      <p:grpSp>
        <p:nvGrpSpPr>
          <p:cNvPr id="35844" name="Group 14"/>
          <p:cNvGrpSpPr>
            <a:grpSpLocks/>
          </p:cNvGrpSpPr>
          <p:nvPr/>
        </p:nvGrpSpPr>
        <p:grpSpPr bwMode="auto">
          <a:xfrm>
            <a:off x="8126413" y="3535363"/>
            <a:ext cx="3808412" cy="2805112"/>
            <a:chOff x="7869097" y="3458769"/>
            <a:chExt cx="4002111" cy="3059188"/>
          </a:xfrm>
        </p:grpSpPr>
        <p:grpSp>
          <p:nvGrpSpPr>
            <p:cNvPr id="35845" name="Group 22"/>
            <p:cNvGrpSpPr>
              <a:grpSpLocks/>
            </p:cNvGrpSpPr>
            <p:nvPr/>
          </p:nvGrpSpPr>
          <p:grpSpPr bwMode="auto">
            <a:xfrm>
              <a:off x="7869097" y="3458769"/>
              <a:ext cx="4002111" cy="3059188"/>
              <a:chOff x="2291996" y="3285739"/>
              <a:chExt cx="1487560" cy="1157614"/>
            </a:xfrm>
          </p:grpSpPr>
          <p:cxnSp>
            <p:nvCxnSpPr>
              <p:cNvPr id="32" name="Straight Connector 31"/>
              <p:cNvCxnSpPr/>
              <p:nvPr/>
            </p:nvCxnSpPr>
            <p:spPr bwMode="auto">
              <a:xfrm>
                <a:off x="2513896" y="388213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E36700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2962162" y="388761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E36700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3040240" y="3680415"/>
                <a:ext cx="0" cy="454488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E36700"/>
                    </a:gs>
                  </a:gsLst>
                  <a:lin ang="51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 useBgFill="1">
            <p:nvSpPr>
              <p:cNvPr id="35857" name="Freeform 112"/>
              <p:cNvSpPr>
                <a:spLocks/>
              </p:cNvSpPr>
              <p:nvPr/>
            </p:nvSpPr>
            <p:spPr bwMode="auto">
              <a:xfrm>
                <a:off x="2866749" y="4077593"/>
                <a:ext cx="349298" cy="365760"/>
              </a:xfrm>
              <a:custGeom>
                <a:avLst/>
                <a:gdLst>
                  <a:gd name="T0" fmla="*/ 2147483646 w 1908"/>
                  <a:gd name="T1" fmla="*/ 0 h 1998"/>
                  <a:gd name="T2" fmla="*/ 2147483646 w 1908"/>
                  <a:gd name="T3" fmla="*/ 30663612 h 1998"/>
                  <a:gd name="T4" fmla="*/ 2147483646 w 1908"/>
                  <a:gd name="T5" fmla="*/ 85891542 h 1998"/>
                  <a:gd name="T6" fmla="*/ 2147483646 w 1908"/>
                  <a:gd name="T7" fmla="*/ 165650288 h 1998"/>
                  <a:gd name="T8" fmla="*/ 2147483646 w 1908"/>
                  <a:gd name="T9" fmla="*/ 276072646 h 1998"/>
                  <a:gd name="T10" fmla="*/ 2147483646 w 1908"/>
                  <a:gd name="T11" fmla="*/ 429423841 h 1998"/>
                  <a:gd name="T12" fmla="*/ 2147483646 w 1908"/>
                  <a:gd name="T13" fmla="*/ 625737741 h 1998"/>
                  <a:gd name="T14" fmla="*/ 2147483646 w 1908"/>
                  <a:gd name="T15" fmla="*/ 865013979 h 1998"/>
                  <a:gd name="T16" fmla="*/ 2147483646 w 1908"/>
                  <a:gd name="T17" fmla="*/ 1141086442 h 1998"/>
                  <a:gd name="T18" fmla="*/ 2147483646 w 1908"/>
                  <a:gd name="T19" fmla="*/ 1478486129 h 1998"/>
                  <a:gd name="T20" fmla="*/ 2147483646 w 1908"/>
                  <a:gd name="T21" fmla="*/ 1864981133 h 1998"/>
                  <a:gd name="T22" fmla="*/ 2147483646 w 1908"/>
                  <a:gd name="T23" fmla="*/ 2147483646 h 1998"/>
                  <a:gd name="T24" fmla="*/ 2147483646 w 1908"/>
                  <a:gd name="T25" fmla="*/ 2147483646 h 1998"/>
                  <a:gd name="T26" fmla="*/ 2147483646 w 1908"/>
                  <a:gd name="T27" fmla="*/ 2147483646 h 1998"/>
                  <a:gd name="T28" fmla="*/ 2147483646 w 1908"/>
                  <a:gd name="T29" fmla="*/ 2147483646 h 1998"/>
                  <a:gd name="T30" fmla="*/ 2147483646 w 1908"/>
                  <a:gd name="T31" fmla="*/ 2147483646 h 1998"/>
                  <a:gd name="T32" fmla="*/ 2147483646 w 1908"/>
                  <a:gd name="T33" fmla="*/ 2147483646 h 1998"/>
                  <a:gd name="T34" fmla="*/ 2147483646 w 1908"/>
                  <a:gd name="T35" fmla="*/ 2147483646 h 1998"/>
                  <a:gd name="T36" fmla="*/ 2147483646 w 1908"/>
                  <a:gd name="T37" fmla="*/ 2147483646 h 1998"/>
                  <a:gd name="T38" fmla="*/ 2147483646 w 1908"/>
                  <a:gd name="T39" fmla="*/ 2147483646 h 1998"/>
                  <a:gd name="T40" fmla="*/ 2147483646 w 1908"/>
                  <a:gd name="T41" fmla="*/ 2147483646 h 1998"/>
                  <a:gd name="T42" fmla="*/ 2147483646 w 1908"/>
                  <a:gd name="T43" fmla="*/ 2147483646 h 1998"/>
                  <a:gd name="T44" fmla="*/ 2147483646 w 1908"/>
                  <a:gd name="T45" fmla="*/ 2147483646 h 1998"/>
                  <a:gd name="T46" fmla="*/ 2147483646 w 1908"/>
                  <a:gd name="T47" fmla="*/ 2147483646 h 1998"/>
                  <a:gd name="T48" fmla="*/ 2147483646 w 1908"/>
                  <a:gd name="T49" fmla="*/ 2147483646 h 1998"/>
                  <a:gd name="T50" fmla="*/ 2147483646 w 1908"/>
                  <a:gd name="T51" fmla="*/ 2147483646 h 1998"/>
                  <a:gd name="T52" fmla="*/ 2147483646 w 1908"/>
                  <a:gd name="T53" fmla="*/ 2147483646 h 1998"/>
                  <a:gd name="T54" fmla="*/ 2147483646 w 1908"/>
                  <a:gd name="T55" fmla="*/ 2147483646 h 1998"/>
                  <a:gd name="T56" fmla="*/ 2147483646 w 1908"/>
                  <a:gd name="T57" fmla="*/ 2147483646 h 1998"/>
                  <a:gd name="T58" fmla="*/ 2147483646 w 1908"/>
                  <a:gd name="T59" fmla="*/ 2147483646 h 1998"/>
                  <a:gd name="T60" fmla="*/ 2147483646 w 1908"/>
                  <a:gd name="T61" fmla="*/ 2147483646 h 1998"/>
                  <a:gd name="T62" fmla="*/ 2147483646 w 1908"/>
                  <a:gd name="T63" fmla="*/ 2147483646 h 1998"/>
                  <a:gd name="T64" fmla="*/ 2147483646 w 1908"/>
                  <a:gd name="T65" fmla="*/ 2147483646 h 1998"/>
                  <a:gd name="T66" fmla="*/ 2147483646 w 1908"/>
                  <a:gd name="T67" fmla="*/ 2147483646 h 1998"/>
                  <a:gd name="T68" fmla="*/ 2147483646 w 1908"/>
                  <a:gd name="T69" fmla="*/ 2147483646 h 1998"/>
                  <a:gd name="T70" fmla="*/ 2147483646 w 1908"/>
                  <a:gd name="T71" fmla="*/ 2147483646 h 1998"/>
                  <a:gd name="T72" fmla="*/ 2098355926 w 1908"/>
                  <a:gd name="T73" fmla="*/ 2147483646 h 1998"/>
                  <a:gd name="T74" fmla="*/ 1429569984 w 1908"/>
                  <a:gd name="T75" fmla="*/ 2147483646 h 1998"/>
                  <a:gd name="T76" fmla="*/ 840582342 w 1908"/>
                  <a:gd name="T77" fmla="*/ 2147483646 h 1998"/>
                  <a:gd name="T78" fmla="*/ 349726018 w 1908"/>
                  <a:gd name="T79" fmla="*/ 2147483646 h 1998"/>
                  <a:gd name="T80" fmla="*/ 67498543 w 1908"/>
                  <a:gd name="T81" fmla="*/ 2147483646 h 1998"/>
                  <a:gd name="T82" fmla="*/ 0 w 1908"/>
                  <a:gd name="T83" fmla="*/ 2147483646 h 1998"/>
                  <a:gd name="T84" fmla="*/ 0 w 1908"/>
                  <a:gd name="T85" fmla="*/ 2147483646 h 1998"/>
                  <a:gd name="T86" fmla="*/ 0 w 1908"/>
                  <a:gd name="T87" fmla="*/ 2147483646 h 1998"/>
                  <a:gd name="T88" fmla="*/ 0 w 1908"/>
                  <a:gd name="T89" fmla="*/ 2147483646 h 1998"/>
                  <a:gd name="T90" fmla="*/ 0 w 1908"/>
                  <a:gd name="T91" fmla="*/ 2147483646 h 1998"/>
                  <a:gd name="T92" fmla="*/ 0 w 1908"/>
                  <a:gd name="T93" fmla="*/ 2147483646 h 1998"/>
                  <a:gd name="T94" fmla="*/ 0 w 1908"/>
                  <a:gd name="T95" fmla="*/ 2147483646 h 1998"/>
                  <a:gd name="T96" fmla="*/ 0 w 1908"/>
                  <a:gd name="T97" fmla="*/ 2147483646 h 1998"/>
                  <a:gd name="T98" fmla="*/ 0 w 1908"/>
                  <a:gd name="T99" fmla="*/ 2147483646 h 1998"/>
                  <a:gd name="T100" fmla="*/ 0 w 1908"/>
                  <a:gd name="T101" fmla="*/ 2147483646 h 1998"/>
                  <a:gd name="T102" fmla="*/ 0 w 1908"/>
                  <a:gd name="T103" fmla="*/ 2147483646 h 1998"/>
                  <a:gd name="T104" fmla="*/ 79764981 w 1908"/>
                  <a:gd name="T105" fmla="*/ 1864981133 h 1998"/>
                  <a:gd name="T106" fmla="*/ 306793669 w 1908"/>
                  <a:gd name="T107" fmla="*/ 1478486129 h 1998"/>
                  <a:gd name="T108" fmla="*/ 662652906 w 1908"/>
                  <a:gd name="T109" fmla="*/ 1141086442 h 1998"/>
                  <a:gd name="T110" fmla="*/ 1122809817 w 1908"/>
                  <a:gd name="T111" fmla="*/ 865013979 h 1998"/>
                  <a:gd name="T112" fmla="*/ 1662731708 w 1908"/>
                  <a:gd name="T113" fmla="*/ 625737741 h 1998"/>
                  <a:gd name="T114" fmla="*/ 2147483646 w 1908"/>
                  <a:gd name="T115" fmla="*/ 429423841 h 1998"/>
                  <a:gd name="T116" fmla="*/ 2147483646 w 1908"/>
                  <a:gd name="T117" fmla="*/ 276072646 h 1998"/>
                  <a:gd name="T118" fmla="*/ 2147483646 w 1908"/>
                  <a:gd name="T119" fmla="*/ 165650288 h 1998"/>
                  <a:gd name="T120" fmla="*/ 2147483646 w 1908"/>
                  <a:gd name="T121" fmla="*/ 85891542 h 1998"/>
                  <a:gd name="T122" fmla="*/ 2147483646 w 1908"/>
                  <a:gd name="T123" fmla="*/ 30663612 h 1998"/>
                  <a:gd name="T124" fmla="*/ 2147483646 w 1908"/>
                  <a:gd name="T125" fmla="*/ 0 h 199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858" name="Group 4"/>
              <p:cNvGrpSpPr>
                <a:grpSpLocks noChangeAspect="1"/>
              </p:cNvGrpSpPr>
              <p:nvPr/>
            </p:nvGrpSpPr>
            <p:grpSpPr bwMode="auto">
              <a:xfrm>
                <a:off x="2857678" y="3285739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5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66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5859" name="Group 4"/>
              <p:cNvGrpSpPr>
                <a:grpSpLocks noChangeAspect="1"/>
              </p:cNvGrpSpPr>
              <p:nvPr/>
            </p:nvGrpSpPr>
            <p:grpSpPr bwMode="auto">
              <a:xfrm>
                <a:off x="2291996" y="3530675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3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64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5860" name="Group 4"/>
              <p:cNvGrpSpPr>
                <a:grpSpLocks noChangeAspect="1"/>
              </p:cNvGrpSpPr>
              <p:nvPr/>
            </p:nvGrpSpPr>
            <p:grpSpPr bwMode="auto">
              <a:xfrm>
                <a:off x="3377220" y="3548817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1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862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5846" name="Group 195"/>
            <p:cNvGrpSpPr>
              <a:grpSpLocks noChangeAspect="1"/>
            </p:cNvGrpSpPr>
            <p:nvPr/>
          </p:nvGrpSpPr>
          <p:grpSpPr bwMode="auto">
            <a:xfrm>
              <a:off x="9129457" y="5316119"/>
              <a:ext cx="1569111" cy="1010488"/>
              <a:chOff x="457" y="2147"/>
              <a:chExt cx="632" cy="407"/>
            </a:xfrm>
          </p:grpSpPr>
          <p:sp useBgFill="1">
            <p:nvSpPr>
              <p:cNvPr id="35849" name="Freeform 197"/>
              <p:cNvSpPr>
                <a:spLocks/>
              </p:cNvSpPr>
              <p:nvPr/>
            </p:nvSpPr>
            <p:spPr bwMode="auto">
              <a:xfrm>
                <a:off x="457" y="2147"/>
                <a:ext cx="632" cy="407"/>
              </a:xfrm>
              <a:custGeom>
                <a:avLst/>
                <a:gdLst>
                  <a:gd name="T0" fmla="*/ 13 w 3158"/>
                  <a:gd name="T1" fmla="*/ 0 h 2035"/>
                  <a:gd name="T2" fmla="*/ 13 w 3158"/>
                  <a:gd name="T3" fmla="*/ 0 h 2035"/>
                  <a:gd name="T4" fmla="*/ 13 w 3158"/>
                  <a:gd name="T5" fmla="*/ 0 h 2035"/>
                  <a:gd name="T6" fmla="*/ 13 w 3158"/>
                  <a:gd name="T7" fmla="*/ 0 h 2035"/>
                  <a:gd name="T8" fmla="*/ 14 w 3158"/>
                  <a:gd name="T9" fmla="*/ 0 h 2035"/>
                  <a:gd name="T10" fmla="*/ 14 w 3158"/>
                  <a:gd name="T11" fmla="*/ 0 h 2035"/>
                  <a:gd name="T12" fmla="*/ 24 w 3158"/>
                  <a:gd name="T13" fmla="*/ 7 h 2035"/>
                  <a:gd name="T14" fmla="*/ 25 w 3158"/>
                  <a:gd name="T15" fmla="*/ 7 h 2035"/>
                  <a:gd name="T16" fmla="*/ 25 w 3158"/>
                  <a:gd name="T17" fmla="*/ 7 h 2035"/>
                  <a:gd name="T18" fmla="*/ 25 w 3158"/>
                  <a:gd name="T19" fmla="*/ 7 h 2035"/>
                  <a:gd name="T20" fmla="*/ 25 w 3158"/>
                  <a:gd name="T21" fmla="*/ 8 h 2035"/>
                  <a:gd name="T22" fmla="*/ 25 w 3158"/>
                  <a:gd name="T23" fmla="*/ 8 h 2035"/>
                  <a:gd name="T24" fmla="*/ 25 w 3158"/>
                  <a:gd name="T25" fmla="*/ 8 h 2035"/>
                  <a:gd name="T26" fmla="*/ 25 w 3158"/>
                  <a:gd name="T27" fmla="*/ 8 h 2035"/>
                  <a:gd name="T28" fmla="*/ 25 w 3158"/>
                  <a:gd name="T29" fmla="*/ 9 h 2035"/>
                  <a:gd name="T30" fmla="*/ 25 w 3158"/>
                  <a:gd name="T31" fmla="*/ 9 h 2035"/>
                  <a:gd name="T32" fmla="*/ 25 w 3158"/>
                  <a:gd name="T33" fmla="*/ 9 h 2035"/>
                  <a:gd name="T34" fmla="*/ 25 w 3158"/>
                  <a:gd name="T35" fmla="*/ 9 h 2035"/>
                  <a:gd name="T36" fmla="*/ 24 w 3158"/>
                  <a:gd name="T37" fmla="*/ 10 h 2035"/>
                  <a:gd name="T38" fmla="*/ 14 w 3158"/>
                  <a:gd name="T39" fmla="*/ 16 h 2035"/>
                  <a:gd name="T40" fmla="*/ 14 w 3158"/>
                  <a:gd name="T41" fmla="*/ 16 h 2035"/>
                  <a:gd name="T42" fmla="*/ 13 w 3158"/>
                  <a:gd name="T43" fmla="*/ 16 h 2035"/>
                  <a:gd name="T44" fmla="*/ 13 w 3158"/>
                  <a:gd name="T45" fmla="*/ 16 h 2035"/>
                  <a:gd name="T46" fmla="*/ 13 w 3158"/>
                  <a:gd name="T47" fmla="*/ 16 h 2035"/>
                  <a:gd name="T48" fmla="*/ 13 w 3158"/>
                  <a:gd name="T49" fmla="*/ 16 h 2035"/>
                  <a:gd name="T50" fmla="*/ 12 w 3158"/>
                  <a:gd name="T51" fmla="*/ 16 h 2035"/>
                  <a:gd name="T52" fmla="*/ 12 w 3158"/>
                  <a:gd name="T53" fmla="*/ 16 h 2035"/>
                  <a:gd name="T54" fmla="*/ 12 w 3158"/>
                  <a:gd name="T55" fmla="*/ 16 h 2035"/>
                  <a:gd name="T56" fmla="*/ 12 w 3158"/>
                  <a:gd name="T57" fmla="*/ 16 h 2035"/>
                  <a:gd name="T58" fmla="*/ 12 w 3158"/>
                  <a:gd name="T59" fmla="*/ 16 h 2035"/>
                  <a:gd name="T60" fmla="*/ 1 w 3158"/>
                  <a:gd name="T61" fmla="*/ 10 h 2035"/>
                  <a:gd name="T62" fmla="*/ 1 w 3158"/>
                  <a:gd name="T63" fmla="*/ 9 h 2035"/>
                  <a:gd name="T64" fmla="*/ 0 w 3158"/>
                  <a:gd name="T65" fmla="*/ 9 h 2035"/>
                  <a:gd name="T66" fmla="*/ 0 w 3158"/>
                  <a:gd name="T67" fmla="*/ 9 h 2035"/>
                  <a:gd name="T68" fmla="*/ 0 w 3158"/>
                  <a:gd name="T69" fmla="*/ 9 h 2035"/>
                  <a:gd name="T70" fmla="*/ 0 w 3158"/>
                  <a:gd name="T71" fmla="*/ 8 h 2035"/>
                  <a:gd name="T72" fmla="*/ 0 w 3158"/>
                  <a:gd name="T73" fmla="*/ 8 h 2035"/>
                  <a:gd name="T74" fmla="*/ 0 w 3158"/>
                  <a:gd name="T75" fmla="*/ 8 h 2035"/>
                  <a:gd name="T76" fmla="*/ 0 w 3158"/>
                  <a:gd name="T77" fmla="*/ 8 h 2035"/>
                  <a:gd name="T78" fmla="*/ 0 w 3158"/>
                  <a:gd name="T79" fmla="*/ 7 h 2035"/>
                  <a:gd name="T80" fmla="*/ 0 w 3158"/>
                  <a:gd name="T81" fmla="*/ 7 h 2035"/>
                  <a:gd name="T82" fmla="*/ 1 w 3158"/>
                  <a:gd name="T83" fmla="*/ 7 h 2035"/>
                  <a:gd name="T84" fmla="*/ 1 w 3158"/>
                  <a:gd name="T85" fmla="*/ 7 h 2035"/>
                  <a:gd name="T86" fmla="*/ 12 w 3158"/>
                  <a:gd name="T87" fmla="*/ 0 h 2035"/>
                  <a:gd name="T88" fmla="*/ 12 w 3158"/>
                  <a:gd name="T89" fmla="*/ 0 h 2035"/>
                  <a:gd name="T90" fmla="*/ 12 w 3158"/>
                  <a:gd name="T91" fmla="*/ 0 h 2035"/>
                  <a:gd name="T92" fmla="*/ 12 w 3158"/>
                  <a:gd name="T93" fmla="*/ 0 h 2035"/>
                  <a:gd name="T94" fmla="*/ 12 w 3158"/>
                  <a:gd name="T95" fmla="*/ 0 h 2035"/>
                  <a:gd name="T96" fmla="*/ 13 w 3158"/>
                  <a:gd name="T97" fmla="*/ 0 h 203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58" h="2035">
                    <a:moveTo>
                      <a:pt x="1579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5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4"/>
                    </a:lnTo>
                    <a:lnTo>
                      <a:pt x="3145" y="1088"/>
                    </a:lnTo>
                    <a:lnTo>
                      <a:pt x="3129" y="1120"/>
                    </a:lnTo>
                    <a:lnTo>
                      <a:pt x="3107" y="1151"/>
                    </a:lnTo>
                    <a:lnTo>
                      <a:pt x="3081" y="1177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9" y="2035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49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3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2"/>
                    </a:lnTo>
                    <a:lnTo>
                      <a:pt x="51" y="883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9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0" name="Freeform 198"/>
              <p:cNvSpPr>
                <a:spLocks/>
              </p:cNvSpPr>
              <p:nvPr/>
            </p:nvSpPr>
            <p:spPr bwMode="auto">
              <a:xfrm>
                <a:off x="489" y="2179"/>
                <a:ext cx="568" cy="343"/>
              </a:xfrm>
              <a:custGeom>
                <a:avLst/>
                <a:gdLst>
                  <a:gd name="T0" fmla="*/ 11 w 2837"/>
                  <a:gd name="T1" fmla="*/ 0 h 1716"/>
                  <a:gd name="T2" fmla="*/ 12 w 2837"/>
                  <a:gd name="T3" fmla="*/ 0 h 1716"/>
                  <a:gd name="T4" fmla="*/ 12 w 2837"/>
                  <a:gd name="T5" fmla="*/ 0 h 1716"/>
                  <a:gd name="T6" fmla="*/ 12 w 2837"/>
                  <a:gd name="T7" fmla="*/ 0 h 1716"/>
                  <a:gd name="T8" fmla="*/ 23 w 2837"/>
                  <a:gd name="T9" fmla="*/ 7 h 1716"/>
                  <a:gd name="T10" fmla="*/ 23 w 2837"/>
                  <a:gd name="T11" fmla="*/ 7 h 1716"/>
                  <a:gd name="T12" fmla="*/ 23 w 2837"/>
                  <a:gd name="T13" fmla="*/ 7 h 1716"/>
                  <a:gd name="T14" fmla="*/ 23 w 2837"/>
                  <a:gd name="T15" fmla="*/ 7 h 1716"/>
                  <a:gd name="T16" fmla="*/ 23 w 2837"/>
                  <a:gd name="T17" fmla="*/ 7 h 1716"/>
                  <a:gd name="T18" fmla="*/ 23 w 2837"/>
                  <a:gd name="T19" fmla="*/ 7 h 1716"/>
                  <a:gd name="T20" fmla="*/ 23 w 2837"/>
                  <a:gd name="T21" fmla="*/ 7 h 1716"/>
                  <a:gd name="T22" fmla="*/ 12 w 2837"/>
                  <a:gd name="T23" fmla="*/ 14 h 1716"/>
                  <a:gd name="T24" fmla="*/ 12 w 2837"/>
                  <a:gd name="T25" fmla="*/ 14 h 1716"/>
                  <a:gd name="T26" fmla="*/ 12 w 2837"/>
                  <a:gd name="T27" fmla="*/ 14 h 1716"/>
                  <a:gd name="T28" fmla="*/ 11 w 2837"/>
                  <a:gd name="T29" fmla="*/ 14 h 1716"/>
                  <a:gd name="T30" fmla="*/ 11 w 2837"/>
                  <a:gd name="T31" fmla="*/ 14 h 1716"/>
                  <a:gd name="T32" fmla="*/ 11 w 2837"/>
                  <a:gd name="T33" fmla="*/ 14 h 1716"/>
                  <a:gd name="T34" fmla="*/ 11 w 2837"/>
                  <a:gd name="T35" fmla="*/ 14 h 1716"/>
                  <a:gd name="T36" fmla="*/ 0 w 2837"/>
                  <a:gd name="T37" fmla="*/ 7 h 1716"/>
                  <a:gd name="T38" fmla="*/ 0 w 2837"/>
                  <a:gd name="T39" fmla="*/ 7 h 1716"/>
                  <a:gd name="T40" fmla="*/ 0 w 2837"/>
                  <a:gd name="T41" fmla="*/ 7 h 1716"/>
                  <a:gd name="T42" fmla="*/ 0 w 2837"/>
                  <a:gd name="T43" fmla="*/ 7 h 1716"/>
                  <a:gd name="T44" fmla="*/ 0 w 2837"/>
                  <a:gd name="T45" fmla="*/ 7 h 1716"/>
                  <a:gd name="T46" fmla="*/ 0 w 2837"/>
                  <a:gd name="T47" fmla="*/ 7 h 1716"/>
                  <a:gd name="T48" fmla="*/ 0 w 2837"/>
                  <a:gd name="T49" fmla="*/ 7 h 1716"/>
                  <a:gd name="T50" fmla="*/ 0 w 2837"/>
                  <a:gd name="T51" fmla="*/ 7 h 1716"/>
                  <a:gd name="T52" fmla="*/ 11 w 2837"/>
                  <a:gd name="T53" fmla="*/ 0 h 1716"/>
                  <a:gd name="T54" fmla="*/ 11 w 2837"/>
                  <a:gd name="T55" fmla="*/ 0 h 1716"/>
                  <a:gd name="T56" fmla="*/ 11 w 2837"/>
                  <a:gd name="T57" fmla="*/ 0 h 1716"/>
                  <a:gd name="T58" fmla="*/ 11 w 2837"/>
                  <a:gd name="T59" fmla="*/ 0 h 171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837" h="1716">
                    <a:moveTo>
                      <a:pt x="1417" y="0"/>
                    </a:moveTo>
                    <a:lnTo>
                      <a:pt x="1440" y="3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3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7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6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3"/>
                    </a:lnTo>
                    <a:lnTo>
                      <a:pt x="5" y="879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3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3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1" name="Freeform 199"/>
              <p:cNvSpPr>
                <a:spLocks/>
              </p:cNvSpPr>
              <p:nvPr/>
            </p:nvSpPr>
            <p:spPr bwMode="auto">
              <a:xfrm>
                <a:off x="529" y="2204"/>
                <a:ext cx="488" cy="293"/>
              </a:xfrm>
              <a:custGeom>
                <a:avLst/>
                <a:gdLst>
                  <a:gd name="T0" fmla="*/ 10 w 2438"/>
                  <a:gd name="T1" fmla="*/ 0 h 1464"/>
                  <a:gd name="T2" fmla="*/ 20 w 2438"/>
                  <a:gd name="T3" fmla="*/ 6 h 1464"/>
                  <a:gd name="T4" fmla="*/ 10 w 2438"/>
                  <a:gd name="T5" fmla="*/ 12 h 1464"/>
                  <a:gd name="T6" fmla="*/ 0 w 2438"/>
                  <a:gd name="T7" fmla="*/ 6 h 1464"/>
                  <a:gd name="T8" fmla="*/ 10 w 2438"/>
                  <a:gd name="T9" fmla="*/ 0 h 14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8" h="1464">
                    <a:moveTo>
                      <a:pt x="1219" y="0"/>
                    </a:moveTo>
                    <a:lnTo>
                      <a:pt x="2438" y="731"/>
                    </a:lnTo>
                    <a:lnTo>
                      <a:pt x="1219" y="1464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AB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2" name="Freeform 200"/>
              <p:cNvSpPr>
                <a:spLocks/>
              </p:cNvSpPr>
              <p:nvPr/>
            </p:nvSpPr>
            <p:spPr bwMode="auto">
              <a:xfrm>
                <a:off x="642" y="2204"/>
                <a:ext cx="375" cy="163"/>
              </a:xfrm>
              <a:custGeom>
                <a:avLst/>
                <a:gdLst>
                  <a:gd name="T0" fmla="*/ 5 w 1876"/>
                  <a:gd name="T1" fmla="*/ 0 h 815"/>
                  <a:gd name="T2" fmla="*/ 15 w 1876"/>
                  <a:gd name="T3" fmla="*/ 6 h 815"/>
                  <a:gd name="T4" fmla="*/ 14 w 1876"/>
                  <a:gd name="T5" fmla="*/ 7 h 815"/>
                  <a:gd name="T6" fmla="*/ 14 w 1876"/>
                  <a:gd name="T7" fmla="*/ 6 h 815"/>
                  <a:gd name="T8" fmla="*/ 14 w 1876"/>
                  <a:gd name="T9" fmla="*/ 6 h 815"/>
                  <a:gd name="T10" fmla="*/ 13 w 1876"/>
                  <a:gd name="T11" fmla="*/ 6 h 815"/>
                  <a:gd name="T12" fmla="*/ 13 w 1876"/>
                  <a:gd name="T13" fmla="*/ 6 h 815"/>
                  <a:gd name="T14" fmla="*/ 13 w 1876"/>
                  <a:gd name="T15" fmla="*/ 5 h 815"/>
                  <a:gd name="T16" fmla="*/ 12 w 1876"/>
                  <a:gd name="T17" fmla="*/ 5 h 815"/>
                  <a:gd name="T18" fmla="*/ 12 w 1876"/>
                  <a:gd name="T19" fmla="*/ 5 h 815"/>
                  <a:gd name="T20" fmla="*/ 11 w 1876"/>
                  <a:gd name="T21" fmla="*/ 5 h 815"/>
                  <a:gd name="T22" fmla="*/ 10 w 1876"/>
                  <a:gd name="T23" fmla="*/ 4 h 815"/>
                  <a:gd name="T24" fmla="*/ 10 w 1876"/>
                  <a:gd name="T25" fmla="*/ 4 h 815"/>
                  <a:gd name="T26" fmla="*/ 9 w 1876"/>
                  <a:gd name="T27" fmla="*/ 4 h 815"/>
                  <a:gd name="T28" fmla="*/ 9 w 1876"/>
                  <a:gd name="T29" fmla="*/ 4 h 815"/>
                  <a:gd name="T30" fmla="*/ 8 w 1876"/>
                  <a:gd name="T31" fmla="*/ 4 h 815"/>
                  <a:gd name="T32" fmla="*/ 7 w 1876"/>
                  <a:gd name="T33" fmla="*/ 4 h 815"/>
                  <a:gd name="T34" fmla="*/ 7 w 1876"/>
                  <a:gd name="T35" fmla="*/ 4 h 815"/>
                  <a:gd name="T36" fmla="*/ 6 w 1876"/>
                  <a:gd name="T37" fmla="*/ 4 h 815"/>
                  <a:gd name="T38" fmla="*/ 6 w 1876"/>
                  <a:gd name="T39" fmla="*/ 4 h 815"/>
                  <a:gd name="T40" fmla="*/ 5 w 1876"/>
                  <a:gd name="T41" fmla="*/ 5 h 815"/>
                  <a:gd name="T42" fmla="*/ 5 w 1876"/>
                  <a:gd name="T43" fmla="*/ 5 h 815"/>
                  <a:gd name="T44" fmla="*/ 4 w 1876"/>
                  <a:gd name="T45" fmla="*/ 5 h 815"/>
                  <a:gd name="T46" fmla="*/ 4 w 1876"/>
                  <a:gd name="T47" fmla="*/ 5 h 815"/>
                  <a:gd name="T48" fmla="*/ 3 w 1876"/>
                  <a:gd name="T49" fmla="*/ 5 h 815"/>
                  <a:gd name="T50" fmla="*/ 3 w 1876"/>
                  <a:gd name="T51" fmla="*/ 4 h 815"/>
                  <a:gd name="T52" fmla="*/ 2 w 1876"/>
                  <a:gd name="T53" fmla="*/ 4 h 815"/>
                  <a:gd name="T54" fmla="*/ 1 w 1876"/>
                  <a:gd name="T55" fmla="*/ 4 h 815"/>
                  <a:gd name="T56" fmla="*/ 1 w 1876"/>
                  <a:gd name="T57" fmla="*/ 4 h 815"/>
                  <a:gd name="T58" fmla="*/ 0 w 1876"/>
                  <a:gd name="T59" fmla="*/ 4 h 815"/>
                  <a:gd name="T60" fmla="*/ 0 w 1876"/>
                  <a:gd name="T61" fmla="*/ 3 h 815"/>
                  <a:gd name="T62" fmla="*/ 5 w 1876"/>
                  <a:gd name="T63" fmla="*/ 0 h 8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76" h="815">
                    <a:moveTo>
                      <a:pt x="657" y="0"/>
                    </a:moveTo>
                    <a:lnTo>
                      <a:pt x="1876" y="731"/>
                    </a:lnTo>
                    <a:lnTo>
                      <a:pt x="1738" y="815"/>
                    </a:lnTo>
                    <a:lnTo>
                      <a:pt x="1744" y="811"/>
                    </a:lnTo>
                    <a:lnTo>
                      <a:pt x="1715" y="779"/>
                    </a:lnTo>
                    <a:lnTo>
                      <a:pt x="1685" y="750"/>
                    </a:lnTo>
                    <a:lnTo>
                      <a:pt x="1653" y="724"/>
                    </a:lnTo>
                    <a:lnTo>
                      <a:pt x="1584" y="676"/>
                    </a:lnTo>
                    <a:lnTo>
                      <a:pt x="1517" y="635"/>
                    </a:lnTo>
                    <a:lnTo>
                      <a:pt x="1449" y="601"/>
                    </a:lnTo>
                    <a:lnTo>
                      <a:pt x="1380" y="573"/>
                    </a:lnTo>
                    <a:lnTo>
                      <a:pt x="1311" y="551"/>
                    </a:lnTo>
                    <a:lnTo>
                      <a:pt x="1241" y="537"/>
                    </a:lnTo>
                    <a:lnTo>
                      <a:pt x="1168" y="527"/>
                    </a:lnTo>
                    <a:lnTo>
                      <a:pt x="1095" y="525"/>
                    </a:lnTo>
                    <a:lnTo>
                      <a:pt x="1008" y="528"/>
                    </a:lnTo>
                    <a:lnTo>
                      <a:pt x="919" y="536"/>
                    </a:lnTo>
                    <a:lnTo>
                      <a:pt x="830" y="546"/>
                    </a:lnTo>
                    <a:lnTo>
                      <a:pt x="766" y="555"/>
                    </a:lnTo>
                    <a:lnTo>
                      <a:pt x="702" y="561"/>
                    </a:lnTo>
                    <a:lnTo>
                      <a:pt x="634" y="567"/>
                    </a:lnTo>
                    <a:lnTo>
                      <a:pt x="564" y="572"/>
                    </a:lnTo>
                    <a:lnTo>
                      <a:pt x="490" y="573"/>
                    </a:lnTo>
                    <a:lnTo>
                      <a:pt x="448" y="572"/>
                    </a:lnTo>
                    <a:lnTo>
                      <a:pt x="381" y="567"/>
                    </a:lnTo>
                    <a:lnTo>
                      <a:pt x="316" y="555"/>
                    </a:lnTo>
                    <a:lnTo>
                      <a:pt x="251" y="537"/>
                    </a:lnTo>
                    <a:lnTo>
                      <a:pt x="187" y="511"/>
                    </a:lnTo>
                    <a:lnTo>
                      <a:pt x="124" y="479"/>
                    </a:lnTo>
                    <a:lnTo>
                      <a:pt x="61" y="440"/>
                    </a:lnTo>
                    <a:lnTo>
                      <a:pt x="0" y="39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6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3" name="Freeform 201"/>
              <p:cNvSpPr>
                <a:spLocks noEditPoints="1"/>
              </p:cNvSpPr>
              <p:nvPr/>
            </p:nvSpPr>
            <p:spPr bwMode="auto">
              <a:xfrm>
                <a:off x="607" y="2255"/>
                <a:ext cx="383" cy="170"/>
              </a:xfrm>
              <a:custGeom>
                <a:avLst/>
                <a:gdLst>
                  <a:gd name="T0" fmla="*/ 10 w 1916"/>
                  <a:gd name="T1" fmla="*/ 6 h 849"/>
                  <a:gd name="T2" fmla="*/ 11 w 1916"/>
                  <a:gd name="T3" fmla="*/ 6 h 849"/>
                  <a:gd name="T4" fmla="*/ 10 w 1916"/>
                  <a:gd name="T5" fmla="*/ 7 h 849"/>
                  <a:gd name="T6" fmla="*/ 9 w 1916"/>
                  <a:gd name="T7" fmla="*/ 7 h 849"/>
                  <a:gd name="T8" fmla="*/ 9 w 1916"/>
                  <a:gd name="T9" fmla="*/ 6 h 849"/>
                  <a:gd name="T10" fmla="*/ 10 w 1916"/>
                  <a:gd name="T11" fmla="*/ 6 h 849"/>
                  <a:gd name="T12" fmla="*/ 8 w 1916"/>
                  <a:gd name="T13" fmla="*/ 5 h 849"/>
                  <a:gd name="T14" fmla="*/ 9 w 1916"/>
                  <a:gd name="T15" fmla="*/ 5 h 849"/>
                  <a:gd name="T16" fmla="*/ 9 w 1916"/>
                  <a:gd name="T17" fmla="*/ 6 h 849"/>
                  <a:gd name="T18" fmla="*/ 8 w 1916"/>
                  <a:gd name="T19" fmla="*/ 6 h 849"/>
                  <a:gd name="T20" fmla="*/ 7 w 1916"/>
                  <a:gd name="T21" fmla="*/ 6 h 849"/>
                  <a:gd name="T22" fmla="*/ 7 w 1916"/>
                  <a:gd name="T23" fmla="*/ 6 h 849"/>
                  <a:gd name="T24" fmla="*/ 6 w 1916"/>
                  <a:gd name="T25" fmla="*/ 5 h 849"/>
                  <a:gd name="T26" fmla="*/ 7 w 1916"/>
                  <a:gd name="T27" fmla="*/ 5 h 849"/>
                  <a:gd name="T28" fmla="*/ 3 w 1916"/>
                  <a:gd name="T29" fmla="*/ 4 h 849"/>
                  <a:gd name="T30" fmla="*/ 4 w 1916"/>
                  <a:gd name="T31" fmla="*/ 5 h 849"/>
                  <a:gd name="T32" fmla="*/ 4 w 1916"/>
                  <a:gd name="T33" fmla="*/ 5 h 849"/>
                  <a:gd name="T34" fmla="*/ 3 w 1916"/>
                  <a:gd name="T35" fmla="*/ 5 h 849"/>
                  <a:gd name="T36" fmla="*/ 2 w 1916"/>
                  <a:gd name="T37" fmla="*/ 5 h 849"/>
                  <a:gd name="T38" fmla="*/ 3 w 1916"/>
                  <a:gd name="T39" fmla="*/ 5 h 849"/>
                  <a:gd name="T40" fmla="*/ 1 w 1916"/>
                  <a:gd name="T41" fmla="*/ 4 h 849"/>
                  <a:gd name="T42" fmla="*/ 2 w 1916"/>
                  <a:gd name="T43" fmla="*/ 4 h 849"/>
                  <a:gd name="T44" fmla="*/ 2 w 1916"/>
                  <a:gd name="T45" fmla="*/ 4 h 849"/>
                  <a:gd name="T46" fmla="*/ 1 w 1916"/>
                  <a:gd name="T47" fmla="*/ 5 h 849"/>
                  <a:gd name="T48" fmla="*/ 0 w 1916"/>
                  <a:gd name="T49" fmla="*/ 4 h 849"/>
                  <a:gd name="T50" fmla="*/ 0 w 1916"/>
                  <a:gd name="T51" fmla="*/ 4 h 849"/>
                  <a:gd name="T52" fmla="*/ 1 w 1916"/>
                  <a:gd name="T53" fmla="*/ 4 h 849"/>
                  <a:gd name="T54" fmla="*/ 11 w 1916"/>
                  <a:gd name="T55" fmla="*/ 1 h 849"/>
                  <a:gd name="T56" fmla="*/ 11 w 1916"/>
                  <a:gd name="T57" fmla="*/ 2 h 849"/>
                  <a:gd name="T58" fmla="*/ 10 w 1916"/>
                  <a:gd name="T59" fmla="*/ 2 h 849"/>
                  <a:gd name="T60" fmla="*/ 10 w 1916"/>
                  <a:gd name="T61" fmla="*/ 2 h 849"/>
                  <a:gd name="T62" fmla="*/ 10 w 1916"/>
                  <a:gd name="T63" fmla="*/ 1 h 849"/>
                  <a:gd name="T64" fmla="*/ 2 w 1916"/>
                  <a:gd name="T65" fmla="*/ 2 h 849"/>
                  <a:gd name="T66" fmla="*/ 4 w 1916"/>
                  <a:gd name="T67" fmla="*/ 3 h 849"/>
                  <a:gd name="T68" fmla="*/ 6 w 1916"/>
                  <a:gd name="T69" fmla="*/ 3 h 849"/>
                  <a:gd name="T70" fmla="*/ 7 w 1916"/>
                  <a:gd name="T71" fmla="*/ 2 h 849"/>
                  <a:gd name="T72" fmla="*/ 8 w 1916"/>
                  <a:gd name="T73" fmla="*/ 2 h 849"/>
                  <a:gd name="T74" fmla="*/ 10 w 1916"/>
                  <a:gd name="T75" fmla="*/ 2 h 849"/>
                  <a:gd name="T76" fmla="*/ 12 w 1916"/>
                  <a:gd name="T77" fmla="*/ 3 h 849"/>
                  <a:gd name="T78" fmla="*/ 15 w 1916"/>
                  <a:gd name="T79" fmla="*/ 4 h 849"/>
                  <a:gd name="T80" fmla="*/ 15 w 1916"/>
                  <a:gd name="T81" fmla="*/ 5 h 849"/>
                  <a:gd name="T82" fmla="*/ 13 w 1916"/>
                  <a:gd name="T83" fmla="*/ 4 h 849"/>
                  <a:gd name="T84" fmla="*/ 12 w 1916"/>
                  <a:gd name="T85" fmla="*/ 3 h 849"/>
                  <a:gd name="T86" fmla="*/ 10 w 1916"/>
                  <a:gd name="T87" fmla="*/ 3 h 849"/>
                  <a:gd name="T88" fmla="*/ 9 w 1916"/>
                  <a:gd name="T89" fmla="*/ 3 h 849"/>
                  <a:gd name="T90" fmla="*/ 8 w 1916"/>
                  <a:gd name="T91" fmla="*/ 3 h 849"/>
                  <a:gd name="T92" fmla="*/ 7 w 1916"/>
                  <a:gd name="T93" fmla="*/ 3 h 849"/>
                  <a:gd name="T94" fmla="*/ 4 w 1916"/>
                  <a:gd name="T95" fmla="*/ 3 h 849"/>
                  <a:gd name="T96" fmla="*/ 3 w 1916"/>
                  <a:gd name="T97" fmla="*/ 3 h 849"/>
                  <a:gd name="T98" fmla="*/ 1 w 1916"/>
                  <a:gd name="T99" fmla="*/ 2 h 849"/>
                  <a:gd name="T100" fmla="*/ 6 w 1916"/>
                  <a:gd name="T101" fmla="*/ 1 h 849"/>
                  <a:gd name="T102" fmla="*/ 7 w 1916"/>
                  <a:gd name="T103" fmla="*/ 1 h 849"/>
                  <a:gd name="T104" fmla="*/ 7 w 1916"/>
                  <a:gd name="T105" fmla="*/ 2 h 849"/>
                  <a:gd name="T106" fmla="*/ 6 w 1916"/>
                  <a:gd name="T107" fmla="*/ 2 h 849"/>
                  <a:gd name="T108" fmla="*/ 6 w 1916"/>
                  <a:gd name="T109" fmla="*/ 1 h 849"/>
                  <a:gd name="T110" fmla="*/ 6 w 1916"/>
                  <a:gd name="T111" fmla="*/ 1 h 849"/>
                  <a:gd name="T112" fmla="*/ 5 w 1916"/>
                  <a:gd name="T113" fmla="*/ 0 h 849"/>
                  <a:gd name="T114" fmla="*/ 5 w 1916"/>
                  <a:gd name="T115" fmla="*/ 0 h 849"/>
                  <a:gd name="T116" fmla="*/ 5 w 1916"/>
                  <a:gd name="T117" fmla="*/ 1 h 849"/>
                  <a:gd name="T118" fmla="*/ 5 w 1916"/>
                  <a:gd name="T119" fmla="*/ 1 h 849"/>
                  <a:gd name="T120" fmla="*/ 4 w 1916"/>
                  <a:gd name="T121" fmla="*/ 0 h 849"/>
                  <a:gd name="T122" fmla="*/ 5 w 1916"/>
                  <a:gd name="T123" fmla="*/ 0 h 84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916" h="849">
                    <a:moveTo>
                      <a:pt x="1232" y="731"/>
                    </a:moveTo>
                    <a:lnTo>
                      <a:pt x="1256" y="733"/>
                    </a:lnTo>
                    <a:lnTo>
                      <a:pt x="1279" y="737"/>
                    </a:lnTo>
                    <a:lnTo>
                      <a:pt x="1298" y="746"/>
                    </a:lnTo>
                    <a:lnTo>
                      <a:pt x="1315" y="757"/>
                    </a:lnTo>
                    <a:lnTo>
                      <a:pt x="1326" y="771"/>
                    </a:lnTo>
                    <a:lnTo>
                      <a:pt x="1333" y="786"/>
                    </a:lnTo>
                    <a:lnTo>
                      <a:pt x="1332" y="802"/>
                    </a:lnTo>
                    <a:lnTo>
                      <a:pt x="1326" y="816"/>
                    </a:lnTo>
                    <a:lnTo>
                      <a:pt x="1315" y="829"/>
                    </a:lnTo>
                    <a:lnTo>
                      <a:pt x="1298" y="839"/>
                    </a:lnTo>
                    <a:lnTo>
                      <a:pt x="1278" y="846"/>
                    </a:lnTo>
                    <a:lnTo>
                      <a:pt x="1255" y="849"/>
                    </a:lnTo>
                    <a:lnTo>
                      <a:pt x="1230" y="847"/>
                    </a:lnTo>
                    <a:lnTo>
                      <a:pt x="1207" y="843"/>
                    </a:lnTo>
                    <a:lnTo>
                      <a:pt x="1188" y="834"/>
                    </a:lnTo>
                    <a:lnTo>
                      <a:pt x="1171" y="823"/>
                    </a:lnTo>
                    <a:lnTo>
                      <a:pt x="1159" y="809"/>
                    </a:lnTo>
                    <a:lnTo>
                      <a:pt x="1153" y="793"/>
                    </a:lnTo>
                    <a:lnTo>
                      <a:pt x="1153" y="777"/>
                    </a:lnTo>
                    <a:lnTo>
                      <a:pt x="1160" y="763"/>
                    </a:lnTo>
                    <a:lnTo>
                      <a:pt x="1171" y="751"/>
                    </a:lnTo>
                    <a:lnTo>
                      <a:pt x="1188" y="741"/>
                    </a:lnTo>
                    <a:lnTo>
                      <a:pt x="1209" y="734"/>
                    </a:lnTo>
                    <a:lnTo>
                      <a:pt x="1232" y="731"/>
                    </a:lnTo>
                    <a:close/>
                    <a:moveTo>
                      <a:pt x="939" y="556"/>
                    </a:moveTo>
                    <a:lnTo>
                      <a:pt x="972" y="557"/>
                    </a:lnTo>
                    <a:lnTo>
                      <a:pt x="1002" y="562"/>
                    </a:lnTo>
                    <a:lnTo>
                      <a:pt x="1031" y="571"/>
                    </a:lnTo>
                    <a:lnTo>
                      <a:pt x="1058" y="583"/>
                    </a:lnTo>
                    <a:lnTo>
                      <a:pt x="1079" y="597"/>
                    </a:lnTo>
                    <a:lnTo>
                      <a:pt x="1097" y="614"/>
                    </a:lnTo>
                    <a:lnTo>
                      <a:pt x="1111" y="633"/>
                    </a:lnTo>
                    <a:lnTo>
                      <a:pt x="1118" y="654"/>
                    </a:lnTo>
                    <a:lnTo>
                      <a:pt x="1119" y="676"/>
                    </a:lnTo>
                    <a:lnTo>
                      <a:pt x="1113" y="695"/>
                    </a:lnTo>
                    <a:lnTo>
                      <a:pt x="1102" y="713"/>
                    </a:lnTo>
                    <a:lnTo>
                      <a:pt x="1087" y="730"/>
                    </a:lnTo>
                    <a:lnTo>
                      <a:pt x="1065" y="743"/>
                    </a:lnTo>
                    <a:lnTo>
                      <a:pt x="1039" y="754"/>
                    </a:lnTo>
                    <a:lnTo>
                      <a:pt x="1012" y="762"/>
                    </a:lnTo>
                    <a:lnTo>
                      <a:pt x="980" y="765"/>
                    </a:lnTo>
                    <a:lnTo>
                      <a:pt x="947" y="764"/>
                    </a:lnTo>
                    <a:lnTo>
                      <a:pt x="916" y="759"/>
                    </a:lnTo>
                    <a:lnTo>
                      <a:pt x="887" y="751"/>
                    </a:lnTo>
                    <a:lnTo>
                      <a:pt x="862" y="739"/>
                    </a:lnTo>
                    <a:lnTo>
                      <a:pt x="839" y="724"/>
                    </a:lnTo>
                    <a:lnTo>
                      <a:pt x="821" y="707"/>
                    </a:lnTo>
                    <a:lnTo>
                      <a:pt x="808" y="688"/>
                    </a:lnTo>
                    <a:lnTo>
                      <a:pt x="801" y="667"/>
                    </a:lnTo>
                    <a:lnTo>
                      <a:pt x="800" y="646"/>
                    </a:lnTo>
                    <a:lnTo>
                      <a:pt x="805" y="626"/>
                    </a:lnTo>
                    <a:lnTo>
                      <a:pt x="817" y="608"/>
                    </a:lnTo>
                    <a:lnTo>
                      <a:pt x="833" y="591"/>
                    </a:lnTo>
                    <a:lnTo>
                      <a:pt x="854" y="578"/>
                    </a:lnTo>
                    <a:lnTo>
                      <a:pt x="879" y="567"/>
                    </a:lnTo>
                    <a:lnTo>
                      <a:pt x="908" y="560"/>
                    </a:lnTo>
                    <a:lnTo>
                      <a:pt x="939" y="556"/>
                    </a:lnTo>
                    <a:close/>
                    <a:moveTo>
                      <a:pt x="377" y="554"/>
                    </a:moveTo>
                    <a:lnTo>
                      <a:pt x="400" y="555"/>
                    </a:lnTo>
                    <a:lnTo>
                      <a:pt x="422" y="560"/>
                    </a:lnTo>
                    <a:lnTo>
                      <a:pt x="441" y="568"/>
                    </a:lnTo>
                    <a:lnTo>
                      <a:pt x="457" y="579"/>
                    </a:lnTo>
                    <a:lnTo>
                      <a:pt x="469" y="592"/>
                    </a:lnTo>
                    <a:lnTo>
                      <a:pt x="475" y="607"/>
                    </a:lnTo>
                    <a:lnTo>
                      <a:pt x="474" y="623"/>
                    </a:lnTo>
                    <a:lnTo>
                      <a:pt x="467" y="637"/>
                    </a:lnTo>
                    <a:lnTo>
                      <a:pt x="457" y="649"/>
                    </a:lnTo>
                    <a:lnTo>
                      <a:pt x="441" y="659"/>
                    </a:lnTo>
                    <a:lnTo>
                      <a:pt x="422" y="665"/>
                    </a:lnTo>
                    <a:lnTo>
                      <a:pt x="399" y="667"/>
                    </a:lnTo>
                    <a:lnTo>
                      <a:pt x="376" y="666"/>
                    </a:lnTo>
                    <a:lnTo>
                      <a:pt x="354" y="661"/>
                    </a:lnTo>
                    <a:lnTo>
                      <a:pt x="334" y="654"/>
                    </a:lnTo>
                    <a:lnTo>
                      <a:pt x="319" y="643"/>
                    </a:lnTo>
                    <a:lnTo>
                      <a:pt x="307" y="630"/>
                    </a:lnTo>
                    <a:lnTo>
                      <a:pt x="301" y="614"/>
                    </a:lnTo>
                    <a:lnTo>
                      <a:pt x="301" y="600"/>
                    </a:lnTo>
                    <a:lnTo>
                      <a:pt x="307" y="585"/>
                    </a:lnTo>
                    <a:lnTo>
                      <a:pt x="319" y="573"/>
                    </a:lnTo>
                    <a:lnTo>
                      <a:pt x="334" y="563"/>
                    </a:lnTo>
                    <a:lnTo>
                      <a:pt x="354" y="557"/>
                    </a:lnTo>
                    <a:lnTo>
                      <a:pt x="377" y="554"/>
                    </a:lnTo>
                    <a:close/>
                    <a:moveTo>
                      <a:pt x="95" y="440"/>
                    </a:moveTo>
                    <a:lnTo>
                      <a:pt x="124" y="441"/>
                    </a:lnTo>
                    <a:lnTo>
                      <a:pt x="152" y="447"/>
                    </a:lnTo>
                    <a:lnTo>
                      <a:pt x="176" y="457"/>
                    </a:lnTo>
                    <a:lnTo>
                      <a:pt x="197" y="471"/>
                    </a:lnTo>
                    <a:lnTo>
                      <a:pt x="211" y="488"/>
                    </a:lnTo>
                    <a:lnTo>
                      <a:pt x="218" y="506"/>
                    </a:lnTo>
                    <a:lnTo>
                      <a:pt x="218" y="526"/>
                    </a:lnTo>
                    <a:lnTo>
                      <a:pt x="210" y="544"/>
                    </a:lnTo>
                    <a:lnTo>
                      <a:pt x="197" y="560"/>
                    </a:lnTo>
                    <a:lnTo>
                      <a:pt x="176" y="572"/>
                    </a:lnTo>
                    <a:lnTo>
                      <a:pt x="152" y="579"/>
                    </a:lnTo>
                    <a:lnTo>
                      <a:pt x="123" y="583"/>
                    </a:lnTo>
                    <a:lnTo>
                      <a:pt x="94" y="581"/>
                    </a:lnTo>
                    <a:lnTo>
                      <a:pt x="66" y="575"/>
                    </a:lnTo>
                    <a:lnTo>
                      <a:pt x="42" y="566"/>
                    </a:lnTo>
                    <a:lnTo>
                      <a:pt x="21" y="551"/>
                    </a:lnTo>
                    <a:lnTo>
                      <a:pt x="7" y="534"/>
                    </a:lnTo>
                    <a:lnTo>
                      <a:pt x="0" y="516"/>
                    </a:lnTo>
                    <a:lnTo>
                      <a:pt x="0" y="497"/>
                    </a:lnTo>
                    <a:lnTo>
                      <a:pt x="8" y="479"/>
                    </a:lnTo>
                    <a:lnTo>
                      <a:pt x="21" y="464"/>
                    </a:lnTo>
                    <a:lnTo>
                      <a:pt x="42" y="452"/>
                    </a:lnTo>
                    <a:lnTo>
                      <a:pt x="66" y="444"/>
                    </a:lnTo>
                    <a:lnTo>
                      <a:pt x="95" y="440"/>
                    </a:lnTo>
                    <a:close/>
                    <a:moveTo>
                      <a:pt x="1253" y="161"/>
                    </a:moveTo>
                    <a:lnTo>
                      <a:pt x="1276" y="162"/>
                    </a:lnTo>
                    <a:lnTo>
                      <a:pt x="1298" y="168"/>
                    </a:lnTo>
                    <a:lnTo>
                      <a:pt x="1315" y="178"/>
                    </a:lnTo>
                    <a:lnTo>
                      <a:pt x="1328" y="191"/>
                    </a:lnTo>
                    <a:lnTo>
                      <a:pt x="1334" y="205"/>
                    </a:lnTo>
                    <a:lnTo>
                      <a:pt x="1334" y="220"/>
                    </a:lnTo>
                    <a:lnTo>
                      <a:pt x="1326" y="233"/>
                    </a:lnTo>
                    <a:lnTo>
                      <a:pt x="1313" y="244"/>
                    </a:lnTo>
                    <a:lnTo>
                      <a:pt x="1295" y="251"/>
                    </a:lnTo>
                    <a:lnTo>
                      <a:pt x="1272" y="255"/>
                    </a:lnTo>
                    <a:lnTo>
                      <a:pt x="1249" y="254"/>
                    </a:lnTo>
                    <a:lnTo>
                      <a:pt x="1228" y="248"/>
                    </a:lnTo>
                    <a:lnTo>
                      <a:pt x="1211" y="238"/>
                    </a:lnTo>
                    <a:lnTo>
                      <a:pt x="1198" y="226"/>
                    </a:lnTo>
                    <a:lnTo>
                      <a:pt x="1192" y="210"/>
                    </a:lnTo>
                    <a:lnTo>
                      <a:pt x="1192" y="196"/>
                    </a:lnTo>
                    <a:lnTo>
                      <a:pt x="1200" y="182"/>
                    </a:lnTo>
                    <a:lnTo>
                      <a:pt x="1213" y="172"/>
                    </a:lnTo>
                    <a:lnTo>
                      <a:pt x="1232" y="164"/>
                    </a:lnTo>
                    <a:lnTo>
                      <a:pt x="1253" y="161"/>
                    </a:lnTo>
                    <a:close/>
                    <a:moveTo>
                      <a:pt x="172" y="140"/>
                    </a:moveTo>
                    <a:lnTo>
                      <a:pt x="233" y="186"/>
                    </a:lnTo>
                    <a:lnTo>
                      <a:pt x="296" y="225"/>
                    </a:lnTo>
                    <a:lnTo>
                      <a:pt x="359" y="257"/>
                    </a:lnTo>
                    <a:lnTo>
                      <a:pt x="423" y="283"/>
                    </a:lnTo>
                    <a:lnTo>
                      <a:pt x="488" y="301"/>
                    </a:lnTo>
                    <a:lnTo>
                      <a:pt x="553" y="313"/>
                    </a:lnTo>
                    <a:lnTo>
                      <a:pt x="620" y="318"/>
                    </a:lnTo>
                    <a:lnTo>
                      <a:pt x="662" y="319"/>
                    </a:lnTo>
                    <a:lnTo>
                      <a:pt x="738" y="318"/>
                    </a:lnTo>
                    <a:lnTo>
                      <a:pt x="810" y="313"/>
                    </a:lnTo>
                    <a:lnTo>
                      <a:pt x="879" y="307"/>
                    </a:lnTo>
                    <a:lnTo>
                      <a:pt x="892" y="288"/>
                    </a:lnTo>
                    <a:lnTo>
                      <a:pt x="910" y="272"/>
                    </a:lnTo>
                    <a:lnTo>
                      <a:pt x="934" y="259"/>
                    </a:lnTo>
                    <a:lnTo>
                      <a:pt x="963" y="250"/>
                    </a:lnTo>
                    <a:lnTo>
                      <a:pt x="996" y="245"/>
                    </a:lnTo>
                    <a:lnTo>
                      <a:pt x="1031" y="248"/>
                    </a:lnTo>
                    <a:lnTo>
                      <a:pt x="1062" y="254"/>
                    </a:lnTo>
                    <a:lnTo>
                      <a:pt x="1091" y="265"/>
                    </a:lnTo>
                    <a:lnTo>
                      <a:pt x="1117" y="279"/>
                    </a:lnTo>
                    <a:lnTo>
                      <a:pt x="1192" y="273"/>
                    </a:lnTo>
                    <a:lnTo>
                      <a:pt x="1267" y="271"/>
                    </a:lnTo>
                    <a:lnTo>
                      <a:pt x="1340" y="273"/>
                    </a:lnTo>
                    <a:lnTo>
                      <a:pt x="1413" y="283"/>
                    </a:lnTo>
                    <a:lnTo>
                      <a:pt x="1483" y="297"/>
                    </a:lnTo>
                    <a:lnTo>
                      <a:pt x="1552" y="319"/>
                    </a:lnTo>
                    <a:lnTo>
                      <a:pt x="1621" y="347"/>
                    </a:lnTo>
                    <a:lnTo>
                      <a:pt x="1689" y="381"/>
                    </a:lnTo>
                    <a:lnTo>
                      <a:pt x="1756" y="422"/>
                    </a:lnTo>
                    <a:lnTo>
                      <a:pt x="1825" y="470"/>
                    </a:lnTo>
                    <a:lnTo>
                      <a:pt x="1857" y="496"/>
                    </a:lnTo>
                    <a:lnTo>
                      <a:pt x="1887" y="525"/>
                    </a:lnTo>
                    <a:lnTo>
                      <a:pt x="1916" y="557"/>
                    </a:lnTo>
                    <a:lnTo>
                      <a:pt x="1833" y="607"/>
                    </a:lnTo>
                    <a:lnTo>
                      <a:pt x="1801" y="575"/>
                    </a:lnTo>
                    <a:lnTo>
                      <a:pt x="1768" y="548"/>
                    </a:lnTo>
                    <a:lnTo>
                      <a:pt x="1709" y="506"/>
                    </a:lnTo>
                    <a:lnTo>
                      <a:pt x="1652" y="471"/>
                    </a:lnTo>
                    <a:lnTo>
                      <a:pt x="1598" y="442"/>
                    </a:lnTo>
                    <a:lnTo>
                      <a:pt x="1546" y="418"/>
                    </a:lnTo>
                    <a:lnTo>
                      <a:pt x="1494" y="400"/>
                    </a:lnTo>
                    <a:lnTo>
                      <a:pt x="1443" y="387"/>
                    </a:lnTo>
                    <a:lnTo>
                      <a:pt x="1394" y="377"/>
                    </a:lnTo>
                    <a:lnTo>
                      <a:pt x="1344" y="371"/>
                    </a:lnTo>
                    <a:lnTo>
                      <a:pt x="1295" y="367"/>
                    </a:lnTo>
                    <a:lnTo>
                      <a:pt x="1246" y="367"/>
                    </a:lnTo>
                    <a:lnTo>
                      <a:pt x="1197" y="370"/>
                    </a:lnTo>
                    <a:lnTo>
                      <a:pt x="1146" y="373"/>
                    </a:lnTo>
                    <a:lnTo>
                      <a:pt x="1132" y="390"/>
                    </a:lnTo>
                    <a:lnTo>
                      <a:pt x="1114" y="405"/>
                    </a:lnTo>
                    <a:lnTo>
                      <a:pt x="1090" y="417"/>
                    </a:lnTo>
                    <a:lnTo>
                      <a:pt x="1064" y="425"/>
                    </a:lnTo>
                    <a:lnTo>
                      <a:pt x="1032" y="429"/>
                    </a:lnTo>
                    <a:lnTo>
                      <a:pt x="1001" y="428"/>
                    </a:lnTo>
                    <a:lnTo>
                      <a:pt x="970" y="422"/>
                    </a:lnTo>
                    <a:lnTo>
                      <a:pt x="943" y="412"/>
                    </a:lnTo>
                    <a:lnTo>
                      <a:pt x="918" y="400"/>
                    </a:lnTo>
                    <a:lnTo>
                      <a:pt x="850" y="406"/>
                    </a:lnTo>
                    <a:lnTo>
                      <a:pt x="776" y="412"/>
                    </a:lnTo>
                    <a:lnTo>
                      <a:pt x="698" y="415"/>
                    </a:lnTo>
                    <a:lnTo>
                      <a:pt x="617" y="415"/>
                    </a:lnTo>
                    <a:lnTo>
                      <a:pt x="552" y="410"/>
                    </a:lnTo>
                    <a:lnTo>
                      <a:pt x="489" y="400"/>
                    </a:lnTo>
                    <a:lnTo>
                      <a:pt x="429" y="386"/>
                    </a:lnTo>
                    <a:lnTo>
                      <a:pt x="372" y="366"/>
                    </a:lnTo>
                    <a:lnTo>
                      <a:pt x="316" y="344"/>
                    </a:lnTo>
                    <a:lnTo>
                      <a:pt x="264" y="318"/>
                    </a:lnTo>
                    <a:lnTo>
                      <a:pt x="215" y="290"/>
                    </a:lnTo>
                    <a:lnTo>
                      <a:pt x="169" y="259"/>
                    </a:lnTo>
                    <a:lnTo>
                      <a:pt x="125" y="227"/>
                    </a:lnTo>
                    <a:lnTo>
                      <a:pt x="84" y="193"/>
                    </a:lnTo>
                    <a:lnTo>
                      <a:pt x="172" y="140"/>
                    </a:lnTo>
                    <a:close/>
                    <a:moveTo>
                      <a:pt x="772" y="98"/>
                    </a:moveTo>
                    <a:lnTo>
                      <a:pt x="800" y="99"/>
                    </a:lnTo>
                    <a:lnTo>
                      <a:pt x="824" y="105"/>
                    </a:lnTo>
                    <a:lnTo>
                      <a:pt x="847" y="115"/>
                    </a:lnTo>
                    <a:lnTo>
                      <a:pt x="865" y="127"/>
                    </a:lnTo>
                    <a:lnTo>
                      <a:pt x="879" y="143"/>
                    </a:lnTo>
                    <a:lnTo>
                      <a:pt x="885" y="159"/>
                    </a:lnTo>
                    <a:lnTo>
                      <a:pt x="885" y="176"/>
                    </a:lnTo>
                    <a:lnTo>
                      <a:pt x="877" y="193"/>
                    </a:lnTo>
                    <a:lnTo>
                      <a:pt x="865" y="207"/>
                    </a:lnTo>
                    <a:lnTo>
                      <a:pt x="847" y="218"/>
                    </a:lnTo>
                    <a:lnTo>
                      <a:pt x="824" y="225"/>
                    </a:lnTo>
                    <a:lnTo>
                      <a:pt x="798" y="228"/>
                    </a:lnTo>
                    <a:lnTo>
                      <a:pt x="771" y="227"/>
                    </a:lnTo>
                    <a:lnTo>
                      <a:pt x="746" y="221"/>
                    </a:lnTo>
                    <a:lnTo>
                      <a:pt x="724" y="213"/>
                    </a:lnTo>
                    <a:lnTo>
                      <a:pt x="706" y="199"/>
                    </a:lnTo>
                    <a:lnTo>
                      <a:pt x="692" y="185"/>
                    </a:lnTo>
                    <a:lnTo>
                      <a:pt x="686" y="167"/>
                    </a:lnTo>
                    <a:lnTo>
                      <a:pt x="686" y="150"/>
                    </a:lnTo>
                    <a:lnTo>
                      <a:pt x="694" y="134"/>
                    </a:lnTo>
                    <a:lnTo>
                      <a:pt x="706" y="120"/>
                    </a:lnTo>
                    <a:lnTo>
                      <a:pt x="724" y="109"/>
                    </a:lnTo>
                    <a:lnTo>
                      <a:pt x="747" y="101"/>
                    </a:lnTo>
                    <a:lnTo>
                      <a:pt x="772" y="98"/>
                    </a:lnTo>
                    <a:close/>
                    <a:moveTo>
                      <a:pt x="609" y="0"/>
                    </a:moveTo>
                    <a:lnTo>
                      <a:pt x="628" y="1"/>
                    </a:lnTo>
                    <a:lnTo>
                      <a:pt x="645" y="6"/>
                    </a:lnTo>
                    <a:lnTo>
                      <a:pt x="660" y="13"/>
                    </a:lnTo>
                    <a:lnTo>
                      <a:pt x="671" y="24"/>
                    </a:lnTo>
                    <a:lnTo>
                      <a:pt x="677" y="36"/>
                    </a:lnTo>
                    <a:lnTo>
                      <a:pt x="675" y="49"/>
                    </a:lnTo>
                    <a:lnTo>
                      <a:pt x="669" y="60"/>
                    </a:lnTo>
                    <a:lnTo>
                      <a:pt x="659" y="69"/>
                    </a:lnTo>
                    <a:lnTo>
                      <a:pt x="643" y="76"/>
                    </a:lnTo>
                    <a:lnTo>
                      <a:pt x="623" y="78"/>
                    </a:lnTo>
                    <a:lnTo>
                      <a:pt x="604" y="77"/>
                    </a:lnTo>
                    <a:lnTo>
                      <a:pt x="587" y="72"/>
                    </a:lnTo>
                    <a:lnTo>
                      <a:pt x="573" y="64"/>
                    </a:lnTo>
                    <a:lnTo>
                      <a:pt x="562" y="53"/>
                    </a:lnTo>
                    <a:lnTo>
                      <a:pt x="556" y="41"/>
                    </a:lnTo>
                    <a:lnTo>
                      <a:pt x="557" y="29"/>
                    </a:lnTo>
                    <a:lnTo>
                      <a:pt x="563" y="18"/>
                    </a:lnTo>
                    <a:lnTo>
                      <a:pt x="575" y="8"/>
                    </a:lnTo>
                    <a:lnTo>
                      <a:pt x="590" y="2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847" name="Left-Right Arrow 24"/>
            <p:cNvSpPr>
              <a:spLocks noChangeArrowheads="1"/>
            </p:cNvSpPr>
            <p:nvPr/>
          </p:nvSpPr>
          <p:spPr bwMode="auto">
            <a:xfrm rot="-1971537">
              <a:off x="8926153" y="3977201"/>
              <a:ext cx="458648" cy="154599"/>
            </a:xfrm>
            <a:prstGeom prst="leftRightArrow">
              <a:avLst>
                <a:gd name="adj1" fmla="val 50000"/>
                <a:gd name="adj2" fmla="val 49994"/>
              </a:avLst>
            </a:pr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35848" name="Left-Right Arrow 25"/>
            <p:cNvSpPr>
              <a:spLocks noChangeArrowheads="1"/>
            </p:cNvSpPr>
            <p:nvPr/>
          </p:nvSpPr>
          <p:spPr bwMode="auto">
            <a:xfrm rot="1971537" flipH="1">
              <a:off x="10419850" y="3964229"/>
              <a:ext cx="458648" cy="158250"/>
            </a:xfrm>
            <a:prstGeom prst="leftRightArrow">
              <a:avLst>
                <a:gd name="adj1" fmla="val 50000"/>
                <a:gd name="adj2" fmla="val 49995"/>
              </a:avLst>
            </a:pr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9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Using ArcGIS Open Data Sites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8187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51" y="500063"/>
            <a:ext cx="11765498" cy="585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Exercise 1: Explore ArcGIS Open Data sites</a:t>
            </a:r>
          </a:p>
        </p:txBody>
      </p:sp>
    </p:spTree>
    <p:extLst>
      <p:ext uri="{BB962C8B-B14F-4D97-AF65-F5344CB8AC3E}">
        <p14:creationId xmlns:p14="http://schemas.microsoft.com/office/powerpoint/2010/main" val="38080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Explore ArcGIS Open Data sites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294967295"/>
          </p:nvPr>
        </p:nvSpPr>
        <p:spPr>
          <a:xfrm>
            <a:off x="838200" y="1444624"/>
            <a:ext cx="4482947" cy="49671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Explore sites</a:t>
            </a:r>
          </a:p>
          <a:p>
            <a:r>
              <a:rPr lang="en-US" dirty="0"/>
              <a:t>Follow steps in the “For Consumers” section of the online documentation:</a:t>
            </a:r>
            <a:br>
              <a:rPr lang="en-US" dirty="0"/>
            </a:br>
            <a:r>
              <a:rPr lang="en-US" dirty="0">
                <a:hlinkClick r:id="rId3"/>
              </a:rPr>
              <a:t>http://doc.arcgis.com/en/open-data/consumer/find-data.htm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Discover data</a:t>
            </a:r>
          </a:p>
          <a:p>
            <a:pPr lvl="1"/>
            <a:r>
              <a:rPr lang="en-US" dirty="0"/>
              <a:t>View details</a:t>
            </a:r>
          </a:p>
          <a:p>
            <a:pPr lvl="1"/>
            <a:r>
              <a:rPr lang="en-US" dirty="0"/>
              <a:t>Download data</a:t>
            </a:r>
          </a:p>
          <a:p>
            <a:pPr lvl="1"/>
            <a:r>
              <a:rPr lang="en-US" dirty="0"/>
              <a:t>Explore data</a:t>
            </a:r>
          </a:p>
          <a:p>
            <a:pPr lvl="1"/>
            <a:r>
              <a:rPr lang="en-US" dirty="0"/>
              <a:t>Chart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Sign in</a:t>
            </a:r>
          </a:p>
          <a:p>
            <a:pPr lvl="1"/>
            <a:r>
              <a:rPr lang="en-US" dirty="0"/>
              <a:t>Comment on data</a:t>
            </a:r>
          </a:p>
          <a:p>
            <a:pPr lvl="1"/>
            <a:r>
              <a:rPr lang="en-US" dirty="0"/>
              <a:t>Use the preview map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half" idx="4294967295"/>
          </p:nvPr>
        </p:nvSpPr>
        <p:spPr>
          <a:xfrm>
            <a:off x="5640636" y="1444624"/>
            <a:ext cx="6378766" cy="496719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dirty="0">
                <a:hlinkClick r:id="rId4"/>
              </a:rPr>
              <a:t>http://opendata.arcgis.com/</a:t>
            </a:r>
            <a:r>
              <a:rPr lang="en-US" sz="2900" dirty="0"/>
              <a:t>  </a:t>
            </a:r>
            <a:br>
              <a:rPr lang="en-US" sz="2900" dirty="0"/>
            </a:br>
            <a:r>
              <a:rPr lang="en-US" sz="2900" dirty="0"/>
              <a:t>(also lists featured open data sites)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5"/>
              </a:rPr>
              <a:t>http://dc.esri.com/showcase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6"/>
              </a:rPr>
              <a:t>http://clt.charlotte.opendata.arcgis.com/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7"/>
              </a:rPr>
              <a:t>http://data.gfw.opendata.arcgis.com/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8"/>
              </a:rPr>
              <a:t>http://imap.maryland.opendata.arcgis.com/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9"/>
              </a:rPr>
              <a:t>http://kygovmaps.kygeonet.opendata.arcgis.com/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0"/>
              </a:rPr>
              <a:t>http://catalogue.hrm.opendata.arcgis.com/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1"/>
              </a:rPr>
              <a:t>http://opendata.dc.gov/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2"/>
              </a:rPr>
              <a:t>http://geo.wa.gov/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3"/>
              </a:rPr>
              <a:t>http://udot.uplan.opendata.arcgis.com/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4"/>
              </a:rPr>
              <a:t>https://hifld-dhs-gii.opendata.arcgis.com/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5"/>
              </a:rPr>
              <a:t>http://talgov.tlcgis.opendata.arcgis.com/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hlinkClick r:id="rId16"/>
              </a:rPr>
              <a:t>http://geohub.lacity.org/</a:t>
            </a:r>
            <a:r>
              <a:rPr lang="en-US" sz="2900" dirty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Data preparation and organization workflows</a:t>
            </a:r>
          </a:p>
        </p:txBody>
      </p:sp>
    </p:spTree>
    <p:extLst>
      <p:ext uri="{BB962C8B-B14F-4D97-AF65-F5344CB8AC3E}">
        <p14:creationId xmlns:p14="http://schemas.microsoft.com/office/powerpoint/2010/main" val="26073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Follow </a:t>
            </a:r>
            <a:r>
              <a:rPr lang="en-US" dirty="0" smtClean="0"/>
              <a:t>along!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/open-demo-2016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Preparing your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Make the data easy to understand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Set attribute aliases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Less than ten characters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Set an appropriate hover field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Hide attributes that don’t add meaning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Keep Object ID and Shape fields</a:t>
            </a:r>
          </a:p>
          <a:p>
            <a:pPr indent="-173736">
              <a:spcBef>
                <a:spcPts val="0"/>
              </a:spcBef>
              <a:defRPr/>
            </a:pPr>
            <a:r>
              <a:rPr lang="en-US" sz="2600" dirty="0">
                <a:solidFill>
                  <a:srgbClr val="D9D9D9"/>
                </a:solidFill>
                <a:latin typeface="Avenir Light"/>
                <a:cs typeface="Avenir Light"/>
              </a:rPr>
              <a:t>Online Doc has good section on </a:t>
            </a:r>
            <a:br>
              <a:rPr lang="en-US" sz="2600" dirty="0">
                <a:solidFill>
                  <a:srgbClr val="D9D9D9"/>
                </a:solidFill>
                <a:latin typeface="Avenir Light"/>
                <a:cs typeface="Avenir Light"/>
              </a:rPr>
            </a:br>
            <a:r>
              <a:rPr lang="en-US" sz="2600" dirty="0">
                <a:solidFill>
                  <a:srgbClr val="D9D9D9"/>
                </a:solidFill>
                <a:latin typeface="Avenir Light"/>
                <a:cs typeface="Avenir Light"/>
              </a:rPr>
              <a:t>“Improving data quality”</a:t>
            </a:r>
          </a:p>
        </p:txBody>
      </p:sp>
      <p:grpSp>
        <p:nvGrpSpPr>
          <p:cNvPr id="39940" name="Group 279"/>
          <p:cNvGrpSpPr>
            <a:grpSpLocks noChangeAspect="1"/>
          </p:cNvGrpSpPr>
          <p:nvPr/>
        </p:nvGrpSpPr>
        <p:grpSpPr bwMode="auto">
          <a:xfrm>
            <a:off x="8359775" y="3498850"/>
            <a:ext cx="3152775" cy="2349500"/>
            <a:chOff x="2263" y="3317"/>
            <a:chExt cx="558" cy="416"/>
          </a:xfrm>
        </p:grpSpPr>
        <p:sp useBgFill="1">
          <p:nvSpPr>
            <p:cNvPr id="39941" name="Rectangle 281"/>
            <p:cNvSpPr>
              <a:spLocks noChangeArrowheads="1"/>
            </p:cNvSpPr>
            <p:nvPr/>
          </p:nvSpPr>
          <p:spPr bwMode="auto">
            <a:xfrm>
              <a:off x="2263" y="3317"/>
              <a:ext cx="558" cy="416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prstClr val="white"/>
                </a:solidFill>
              </a:endParaRPr>
            </a:p>
          </p:txBody>
        </p:sp>
        <p:sp>
          <p:nvSpPr>
            <p:cNvPr id="39942" name="Rectangle 282"/>
            <p:cNvSpPr>
              <a:spLocks noChangeArrowheads="1"/>
            </p:cNvSpPr>
            <p:nvPr/>
          </p:nvSpPr>
          <p:spPr bwMode="auto">
            <a:xfrm>
              <a:off x="2303" y="3437"/>
              <a:ext cx="89" cy="251"/>
            </a:xfrm>
            <a:prstGeom prst="rect">
              <a:avLst/>
            </a:prstGeom>
            <a:solidFill>
              <a:srgbClr val="DFD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prstClr val="white"/>
                </a:solidFill>
              </a:endParaRPr>
            </a:p>
          </p:txBody>
        </p:sp>
        <p:sp>
          <p:nvSpPr>
            <p:cNvPr id="39943" name="Freeform 283"/>
            <p:cNvSpPr>
              <a:spLocks noEditPoints="1"/>
            </p:cNvSpPr>
            <p:nvPr/>
          </p:nvSpPr>
          <p:spPr bwMode="auto">
            <a:xfrm>
              <a:off x="2287" y="3341"/>
              <a:ext cx="510" cy="368"/>
            </a:xfrm>
            <a:custGeom>
              <a:avLst/>
              <a:gdLst>
                <a:gd name="T0" fmla="*/ 1 w 2548"/>
                <a:gd name="T1" fmla="*/ 4 h 1842"/>
                <a:gd name="T2" fmla="*/ 1 w 2548"/>
                <a:gd name="T3" fmla="*/ 14 h 1842"/>
                <a:gd name="T4" fmla="*/ 4 w 2548"/>
                <a:gd name="T5" fmla="*/ 14 h 1842"/>
                <a:gd name="T6" fmla="*/ 4 w 2548"/>
                <a:gd name="T7" fmla="*/ 4 h 1842"/>
                <a:gd name="T8" fmla="*/ 1 w 2548"/>
                <a:gd name="T9" fmla="*/ 4 h 1842"/>
                <a:gd name="T10" fmla="*/ 0 w 2548"/>
                <a:gd name="T11" fmla="*/ 0 h 1842"/>
                <a:gd name="T12" fmla="*/ 20 w 2548"/>
                <a:gd name="T13" fmla="*/ 0 h 1842"/>
                <a:gd name="T14" fmla="*/ 20 w 2548"/>
                <a:gd name="T15" fmla="*/ 15 h 1842"/>
                <a:gd name="T16" fmla="*/ 0 w 2548"/>
                <a:gd name="T17" fmla="*/ 15 h 1842"/>
                <a:gd name="T18" fmla="*/ 0 w 2548"/>
                <a:gd name="T19" fmla="*/ 0 h 18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48" h="1842">
                  <a:moveTo>
                    <a:pt x="119" y="532"/>
                  </a:moveTo>
                  <a:lnTo>
                    <a:pt x="119" y="1723"/>
                  </a:lnTo>
                  <a:lnTo>
                    <a:pt x="478" y="1723"/>
                  </a:lnTo>
                  <a:lnTo>
                    <a:pt x="478" y="532"/>
                  </a:lnTo>
                  <a:lnTo>
                    <a:pt x="119" y="532"/>
                  </a:lnTo>
                  <a:close/>
                  <a:moveTo>
                    <a:pt x="0" y="0"/>
                  </a:moveTo>
                  <a:lnTo>
                    <a:pt x="2548" y="0"/>
                  </a:lnTo>
                  <a:lnTo>
                    <a:pt x="2548" y="1842"/>
                  </a:lnTo>
                  <a:lnTo>
                    <a:pt x="0" y="1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44" name="Rectangle 284"/>
            <p:cNvSpPr>
              <a:spLocks noChangeArrowheads="1"/>
            </p:cNvSpPr>
            <p:nvPr/>
          </p:nvSpPr>
          <p:spPr bwMode="auto">
            <a:xfrm>
              <a:off x="2311" y="3368"/>
              <a:ext cx="462" cy="47"/>
            </a:xfrm>
            <a:prstGeom prst="rect">
              <a:avLst/>
            </a:prstGeom>
            <a:solidFill>
              <a:srgbClr val="146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prstClr val="white"/>
                </a:solidFill>
              </a:endParaRPr>
            </a:p>
          </p:txBody>
        </p:sp>
        <p:sp>
          <p:nvSpPr>
            <p:cNvPr id="39945" name="Rectangle 285"/>
            <p:cNvSpPr>
              <a:spLocks noChangeArrowheads="1"/>
            </p:cNvSpPr>
            <p:nvPr/>
          </p:nvSpPr>
          <p:spPr bwMode="auto">
            <a:xfrm>
              <a:off x="2409" y="3447"/>
              <a:ext cx="364" cy="239"/>
            </a:xfrm>
            <a:prstGeom prst="rect">
              <a:avLst/>
            </a:pr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prstClr val="white"/>
                </a:solidFill>
              </a:endParaRPr>
            </a:p>
          </p:txBody>
        </p:sp>
        <p:sp>
          <p:nvSpPr>
            <p:cNvPr id="39946" name="Freeform 286"/>
            <p:cNvSpPr>
              <a:spLocks/>
            </p:cNvSpPr>
            <p:nvPr/>
          </p:nvSpPr>
          <p:spPr bwMode="auto">
            <a:xfrm>
              <a:off x="2409" y="3567"/>
              <a:ext cx="233" cy="119"/>
            </a:xfrm>
            <a:custGeom>
              <a:avLst/>
              <a:gdLst>
                <a:gd name="T0" fmla="*/ 2 w 1164"/>
                <a:gd name="T1" fmla="*/ 0 h 594"/>
                <a:gd name="T2" fmla="*/ 2 w 1164"/>
                <a:gd name="T3" fmla="*/ 0 h 594"/>
                <a:gd name="T4" fmla="*/ 3 w 1164"/>
                <a:gd name="T5" fmla="*/ 0 h 594"/>
                <a:gd name="T6" fmla="*/ 3 w 1164"/>
                <a:gd name="T7" fmla="*/ 0 h 594"/>
                <a:gd name="T8" fmla="*/ 4 w 1164"/>
                <a:gd name="T9" fmla="*/ 0 h 594"/>
                <a:gd name="T10" fmla="*/ 4 w 1164"/>
                <a:gd name="T11" fmla="*/ 0 h 594"/>
                <a:gd name="T12" fmla="*/ 5 w 1164"/>
                <a:gd name="T13" fmla="*/ 1 h 594"/>
                <a:gd name="T14" fmla="*/ 5 w 1164"/>
                <a:gd name="T15" fmla="*/ 1 h 594"/>
                <a:gd name="T16" fmla="*/ 6 w 1164"/>
                <a:gd name="T17" fmla="*/ 1 h 594"/>
                <a:gd name="T18" fmla="*/ 6 w 1164"/>
                <a:gd name="T19" fmla="*/ 1 h 594"/>
                <a:gd name="T20" fmla="*/ 7 w 1164"/>
                <a:gd name="T21" fmla="*/ 2 h 594"/>
                <a:gd name="T22" fmla="*/ 7 w 1164"/>
                <a:gd name="T23" fmla="*/ 2 h 594"/>
                <a:gd name="T24" fmla="*/ 8 w 1164"/>
                <a:gd name="T25" fmla="*/ 2 h 594"/>
                <a:gd name="T26" fmla="*/ 8 w 1164"/>
                <a:gd name="T27" fmla="*/ 3 h 594"/>
                <a:gd name="T28" fmla="*/ 8 w 1164"/>
                <a:gd name="T29" fmla="*/ 3 h 594"/>
                <a:gd name="T30" fmla="*/ 8 w 1164"/>
                <a:gd name="T31" fmla="*/ 3 h 594"/>
                <a:gd name="T32" fmla="*/ 9 w 1164"/>
                <a:gd name="T33" fmla="*/ 4 h 594"/>
                <a:gd name="T34" fmla="*/ 9 w 1164"/>
                <a:gd name="T35" fmla="*/ 4 h 594"/>
                <a:gd name="T36" fmla="*/ 9 w 1164"/>
                <a:gd name="T37" fmla="*/ 4 h 594"/>
                <a:gd name="T38" fmla="*/ 9 w 1164"/>
                <a:gd name="T39" fmla="*/ 5 h 594"/>
                <a:gd name="T40" fmla="*/ 9 w 1164"/>
                <a:gd name="T41" fmla="*/ 5 h 594"/>
                <a:gd name="T42" fmla="*/ 0 w 1164"/>
                <a:gd name="T43" fmla="*/ 5 h 594"/>
                <a:gd name="T44" fmla="*/ 0 w 1164"/>
                <a:gd name="T45" fmla="*/ 0 h 594"/>
                <a:gd name="T46" fmla="*/ 0 w 1164"/>
                <a:gd name="T47" fmla="*/ 0 h 594"/>
                <a:gd name="T48" fmla="*/ 1 w 1164"/>
                <a:gd name="T49" fmla="*/ 0 h 594"/>
                <a:gd name="T50" fmla="*/ 1 w 1164"/>
                <a:gd name="T51" fmla="*/ 0 h 594"/>
                <a:gd name="T52" fmla="*/ 1 w 1164"/>
                <a:gd name="T53" fmla="*/ 0 h 594"/>
                <a:gd name="T54" fmla="*/ 2 w 1164"/>
                <a:gd name="T55" fmla="*/ 0 h 59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64" h="594">
                  <a:moveTo>
                    <a:pt x="226" y="0"/>
                  </a:moveTo>
                  <a:lnTo>
                    <a:pt x="283" y="3"/>
                  </a:lnTo>
                  <a:lnTo>
                    <a:pt x="343" y="7"/>
                  </a:lnTo>
                  <a:lnTo>
                    <a:pt x="407" y="16"/>
                  </a:lnTo>
                  <a:lnTo>
                    <a:pt x="473" y="29"/>
                  </a:lnTo>
                  <a:lnTo>
                    <a:pt x="542" y="48"/>
                  </a:lnTo>
                  <a:lnTo>
                    <a:pt x="612" y="74"/>
                  </a:lnTo>
                  <a:lnTo>
                    <a:pt x="683" y="104"/>
                  </a:lnTo>
                  <a:lnTo>
                    <a:pt x="747" y="137"/>
                  </a:lnTo>
                  <a:lnTo>
                    <a:pt x="805" y="173"/>
                  </a:lnTo>
                  <a:lnTo>
                    <a:pt x="858" y="210"/>
                  </a:lnTo>
                  <a:lnTo>
                    <a:pt x="907" y="250"/>
                  </a:lnTo>
                  <a:lnTo>
                    <a:pt x="952" y="290"/>
                  </a:lnTo>
                  <a:lnTo>
                    <a:pt x="991" y="331"/>
                  </a:lnTo>
                  <a:lnTo>
                    <a:pt x="1027" y="373"/>
                  </a:lnTo>
                  <a:lnTo>
                    <a:pt x="1059" y="414"/>
                  </a:lnTo>
                  <a:lnTo>
                    <a:pt x="1087" y="454"/>
                  </a:lnTo>
                  <a:lnTo>
                    <a:pt x="1111" y="491"/>
                  </a:lnTo>
                  <a:lnTo>
                    <a:pt x="1132" y="528"/>
                  </a:lnTo>
                  <a:lnTo>
                    <a:pt x="1150" y="562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7"/>
                  </a:lnTo>
                  <a:lnTo>
                    <a:pt x="36" y="19"/>
                  </a:lnTo>
                  <a:lnTo>
                    <a:pt x="77" y="12"/>
                  </a:lnTo>
                  <a:lnTo>
                    <a:pt x="122" y="6"/>
                  </a:lnTo>
                  <a:lnTo>
                    <a:pt x="173" y="3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AB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47" name="Freeform 287"/>
            <p:cNvSpPr>
              <a:spLocks/>
            </p:cNvSpPr>
            <p:nvPr/>
          </p:nvSpPr>
          <p:spPr bwMode="auto">
            <a:xfrm>
              <a:off x="2674" y="3501"/>
              <a:ext cx="99" cy="131"/>
            </a:xfrm>
            <a:custGeom>
              <a:avLst/>
              <a:gdLst>
                <a:gd name="T0" fmla="*/ 3 w 495"/>
                <a:gd name="T1" fmla="*/ 0 h 657"/>
                <a:gd name="T2" fmla="*/ 3 w 495"/>
                <a:gd name="T3" fmla="*/ 0 h 657"/>
                <a:gd name="T4" fmla="*/ 4 w 495"/>
                <a:gd name="T5" fmla="*/ 0 h 657"/>
                <a:gd name="T6" fmla="*/ 4 w 495"/>
                <a:gd name="T7" fmla="*/ 0 h 657"/>
                <a:gd name="T8" fmla="*/ 4 w 495"/>
                <a:gd name="T9" fmla="*/ 5 h 657"/>
                <a:gd name="T10" fmla="*/ 4 w 495"/>
                <a:gd name="T11" fmla="*/ 5 h 657"/>
                <a:gd name="T12" fmla="*/ 3 w 495"/>
                <a:gd name="T13" fmla="*/ 5 h 657"/>
                <a:gd name="T14" fmla="*/ 3 w 495"/>
                <a:gd name="T15" fmla="*/ 5 h 657"/>
                <a:gd name="T16" fmla="*/ 3 w 495"/>
                <a:gd name="T17" fmla="*/ 4 h 657"/>
                <a:gd name="T18" fmla="*/ 2 w 495"/>
                <a:gd name="T19" fmla="*/ 4 h 657"/>
                <a:gd name="T20" fmla="*/ 2 w 495"/>
                <a:gd name="T21" fmla="*/ 4 h 657"/>
                <a:gd name="T22" fmla="*/ 2 w 495"/>
                <a:gd name="T23" fmla="*/ 3 h 657"/>
                <a:gd name="T24" fmla="*/ 1 w 495"/>
                <a:gd name="T25" fmla="*/ 3 h 657"/>
                <a:gd name="T26" fmla="*/ 1 w 495"/>
                <a:gd name="T27" fmla="*/ 3 h 657"/>
                <a:gd name="T28" fmla="*/ 1 w 495"/>
                <a:gd name="T29" fmla="*/ 2 h 657"/>
                <a:gd name="T30" fmla="*/ 1 w 495"/>
                <a:gd name="T31" fmla="*/ 2 h 657"/>
                <a:gd name="T32" fmla="*/ 1 w 495"/>
                <a:gd name="T33" fmla="*/ 2 h 657"/>
                <a:gd name="T34" fmla="*/ 0 w 495"/>
                <a:gd name="T35" fmla="*/ 1 h 657"/>
                <a:gd name="T36" fmla="*/ 0 w 495"/>
                <a:gd name="T37" fmla="*/ 1 h 657"/>
                <a:gd name="T38" fmla="*/ 0 w 495"/>
                <a:gd name="T39" fmla="*/ 1 h 657"/>
                <a:gd name="T40" fmla="*/ 0 w 495"/>
                <a:gd name="T41" fmla="*/ 1 h 657"/>
                <a:gd name="T42" fmla="*/ 0 w 495"/>
                <a:gd name="T43" fmla="*/ 1 h 657"/>
                <a:gd name="T44" fmla="*/ 0 w 495"/>
                <a:gd name="T45" fmla="*/ 1 h 657"/>
                <a:gd name="T46" fmla="*/ 0 w 495"/>
                <a:gd name="T47" fmla="*/ 1 h 657"/>
                <a:gd name="T48" fmla="*/ 0 w 495"/>
                <a:gd name="T49" fmla="*/ 1 h 657"/>
                <a:gd name="T50" fmla="*/ 0 w 495"/>
                <a:gd name="T51" fmla="*/ 1 h 657"/>
                <a:gd name="T52" fmla="*/ 0 w 495"/>
                <a:gd name="T53" fmla="*/ 0 h 657"/>
                <a:gd name="T54" fmla="*/ 0 w 495"/>
                <a:gd name="T55" fmla="*/ 0 h 657"/>
                <a:gd name="T56" fmla="*/ 1 w 495"/>
                <a:gd name="T57" fmla="*/ 0 h 657"/>
                <a:gd name="T58" fmla="*/ 1 w 495"/>
                <a:gd name="T59" fmla="*/ 0 h 657"/>
                <a:gd name="T60" fmla="*/ 1 w 495"/>
                <a:gd name="T61" fmla="*/ 0 h 657"/>
                <a:gd name="T62" fmla="*/ 1 w 495"/>
                <a:gd name="T63" fmla="*/ 0 h 657"/>
                <a:gd name="T64" fmla="*/ 2 w 495"/>
                <a:gd name="T65" fmla="*/ 0 h 657"/>
                <a:gd name="T66" fmla="*/ 2 w 495"/>
                <a:gd name="T67" fmla="*/ 0 h 657"/>
                <a:gd name="T68" fmla="*/ 2 w 495"/>
                <a:gd name="T69" fmla="*/ 0 h 657"/>
                <a:gd name="T70" fmla="*/ 3 w 495"/>
                <a:gd name="T71" fmla="*/ 0 h 6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5" h="657">
                  <a:moveTo>
                    <a:pt x="331" y="0"/>
                  </a:moveTo>
                  <a:lnTo>
                    <a:pt x="389" y="2"/>
                  </a:lnTo>
                  <a:lnTo>
                    <a:pt x="445" y="8"/>
                  </a:lnTo>
                  <a:lnTo>
                    <a:pt x="495" y="15"/>
                  </a:lnTo>
                  <a:lnTo>
                    <a:pt x="495" y="657"/>
                  </a:lnTo>
                  <a:lnTo>
                    <a:pt x="456" y="632"/>
                  </a:lnTo>
                  <a:lnTo>
                    <a:pt x="415" y="603"/>
                  </a:lnTo>
                  <a:lnTo>
                    <a:pt x="370" y="572"/>
                  </a:lnTo>
                  <a:lnTo>
                    <a:pt x="327" y="537"/>
                  </a:lnTo>
                  <a:lnTo>
                    <a:pt x="283" y="498"/>
                  </a:lnTo>
                  <a:lnTo>
                    <a:pt x="241" y="456"/>
                  </a:lnTo>
                  <a:lnTo>
                    <a:pt x="203" y="411"/>
                  </a:lnTo>
                  <a:lnTo>
                    <a:pt x="169" y="366"/>
                  </a:lnTo>
                  <a:lnTo>
                    <a:pt x="139" y="324"/>
                  </a:lnTo>
                  <a:lnTo>
                    <a:pt x="113" y="283"/>
                  </a:lnTo>
                  <a:lnTo>
                    <a:pt x="88" y="243"/>
                  </a:lnTo>
                  <a:lnTo>
                    <a:pt x="68" y="207"/>
                  </a:lnTo>
                  <a:lnTo>
                    <a:pt x="50" y="174"/>
                  </a:lnTo>
                  <a:lnTo>
                    <a:pt x="34" y="145"/>
                  </a:lnTo>
                  <a:lnTo>
                    <a:pt x="22" y="120"/>
                  </a:lnTo>
                  <a:lnTo>
                    <a:pt x="12" y="99"/>
                  </a:lnTo>
                  <a:lnTo>
                    <a:pt x="5" y="85"/>
                  </a:lnTo>
                  <a:lnTo>
                    <a:pt x="1" y="75"/>
                  </a:lnTo>
                  <a:lnTo>
                    <a:pt x="0" y="73"/>
                  </a:lnTo>
                  <a:lnTo>
                    <a:pt x="4" y="70"/>
                  </a:lnTo>
                  <a:lnTo>
                    <a:pt x="12" y="67"/>
                  </a:lnTo>
                  <a:lnTo>
                    <a:pt x="26" y="60"/>
                  </a:lnTo>
                  <a:lnTo>
                    <a:pt x="45" y="53"/>
                  </a:lnTo>
                  <a:lnTo>
                    <a:pt x="68" y="45"/>
                  </a:lnTo>
                  <a:lnTo>
                    <a:pt x="94" y="36"/>
                  </a:lnTo>
                  <a:lnTo>
                    <a:pt x="125" y="28"/>
                  </a:lnTo>
                  <a:lnTo>
                    <a:pt x="159" y="19"/>
                  </a:lnTo>
                  <a:lnTo>
                    <a:pt x="195" y="12"/>
                  </a:lnTo>
                  <a:lnTo>
                    <a:pt x="232" y="6"/>
                  </a:lnTo>
                  <a:lnTo>
                    <a:pt x="273" y="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AB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48" name="Freeform 288"/>
            <p:cNvSpPr>
              <a:spLocks/>
            </p:cNvSpPr>
            <p:nvPr/>
          </p:nvSpPr>
          <p:spPr bwMode="auto">
            <a:xfrm>
              <a:off x="2509" y="3624"/>
              <a:ext cx="36" cy="36"/>
            </a:xfrm>
            <a:custGeom>
              <a:avLst/>
              <a:gdLst>
                <a:gd name="T0" fmla="*/ 1 w 180"/>
                <a:gd name="T1" fmla="*/ 0 h 180"/>
                <a:gd name="T2" fmla="*/ 1 w 180"/>
                <a:gd name="T3" fmla="*/ 0 h 180"/>
                <a:gd name="T4" fmla="*/ 1 w 180"/>
                <a:gd name="T5" fmla="*/ 0 h 180"/>
                <a:gd name="T6" fmla="*/ 1 w 180"/>
                <a:gd name="T7" fmla="*/ 0 h 180"/>
                <a:gd name="T8" fmla="*/ 1 w 180"/>
                <a:gd name="T9" fmla="*/ 0 h 180"/>
                <a:gd name="T10" fmla="*/ 1 w 180"/>
                <a:gd name="T11" fmla="*/ 1 h 180"/>
                <a:gd name="T12" fmla="*/ 1 w 180"/>
                <a:gd name="T13" fmla="*/ 1 h 180"/>
                <a:gd name="T14" fmla="*/ 1 w 180"/>
                <a:gd name="T15" fmla="*/ 1 h 180"/>
                <a:gd name="T16" fmla="*/ 1 w 180"/>
                <a:gd name="T17" fmla="*/ 1 h 180"/>
                <a:gd name="T18" fmla="*/ 1 w 180"/>
                <a:gd name="T19" fmla="*/ 1 h 180"/>
                <a:gd name="T20" fmla="*/ 1 w 180"/>
                <a:gd name="T21" fmla="*/ 1 h 180"/>
                <a:gd name="T22" fmla="*/ 1 w 180"/>
                <a:gd name="T23" fmla="*/ 1 h 180"/>
                <a:gd name="T24" fmla="*/ 1 w 180"/>
                <a:gd name="T25" fmla="*/ 1 h 180"/>
                <a:gd name="T26" fmla="*/ 1 w 180"/>
                <a:gd name="T27" fmla="*/ 1 h 180"/>
                <a:gd name="T28" fmla="*/ 0 w 180"/>
                <a:gd name="T29" fmla="*/ 1 h 180"/>
                <a:gd name="T30" fmla="*/ 0 w 180"/>
                <a:gd name="T31" fmla="*/ 1 h 180"/>
                <a:gd name="T32" fmla="*/ 0 w 180"/>
                <a:gd name="T33" fmla="*/ 1 h 180"/>
                <a:gd name="T34" fmla="*/ 0 w 180"/>
                <a:gd name="T35" fmla="*/ 1 h 180"/>
                <a:gd name="T36" fmla="*/ 0 w 180"/>
                <a:gd name="T37" fmla="*/ 1 h 180"/>
                <a:gd name="T38" fmla="*/ 0 w 180"/>
                <a:gd name="T39" fmla="*/ 1 h 180"/>
                <a:gd name="T40" fmla="*/ 0 w 180"/>
                <a:gd name="T41" fmla="*/ 0 h 180"/>
                <a:gd name="T42" fmla="*/ 0 w 180"/>
                <a:gd name="T43" fmla="*/ 0 h 180"/>
                <a:gd name="T44" fmla="*/ 0 w 180"/>
                <a:gd name="T45" fmla="*/ 0 h 180"/>
                <a:gd name="T46" fmla="*/ 1 w 180"/>
                <a:gd name="T47" fmla="*/ 0 h 180"/>
                <a:gd name="T48" fmla="*/ 1 w 180"/>
                <a:gd name="T49" fmla="*/ 0 h 1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6"/>
                  </a:lnTo>
                  <a:lnTo>
                    <a:pt x="168" y="44"/>
                  </a:lnTo>
                  <a:lnTo>
                    <a:pt x="178" y="66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6"/>
                  </a:lnTo>
                  <a:lnTo>
                    <a:pt x="13" y="44"/>
                  </a:lnTo>
                  <a:lnTo>
                    <a:pt x="27" y="26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49" name="Freeform 289"/>
            <p:cNvSpPr>
              <a:spLocks/>
            </p:cNvSpPr>
            <p:nvPr/>
          </p:nvSpPr>
          <p:spPr bwMode="auto">
            <a:xfrm>
              <a:off x="2673" y="3612"/>
              <a:ext cx="36" cy="36"/>
            </a:xfrm>
            <a:custGeom>
              <a:avLst/>
              <a:gdLst>
                <a:gd name="T0" fmla="*/ 1 w 180"/>
                <a:gd name="T1" fmla="*/ 0 h 180"/>
                <a:gd name="T2" fmla="*/ 1 w 180"/>
                <a:gd name="T3" fmla="*/ 0 h 180"/>
                <a:gd name="T4" fmla="*/ 1 w 180"/>
                <a:gd name="T5" fmla="*/ 0 h 180"/>
                <a:gd name="T6" fmla="*/ 1 w 180"/>
                <a:gd name="T7" fmla="*/ 0 h 180"/>
                <a:gd name="T8" fmla="*/ 1 w 180"/>
                <a:gd name="T9" fmla="*/ 0 h 180"/>
                <a:gd name="T10" fmla="*/ 1 w 180"/>
                <a:gd name="T11" fmla="*/ 1 h 180"/>
                <a:gd name="T12" fmla="*/ 1 w 180"/>
                <a:gd name="T13" fmla="*/ 1 h 180"/>
                <a:gd name="T14" fmla="*/ 1 w 180"/>
                <a:gd name="T15" fmla="*/ 1 h 180"/>
                <a:gd name="T16" fmla="*/ 1 w 180"/>
                <a:gd name="T17" fmla="*/ 1 h 180"/>
                <a:gd name="T18" fmla="*/ 1 w 180"/>
                <a:gd name="T19" fmla="*/ 1 h 180"/>
                <a:gd name="T20" fmla="*/ 1 w 180"/>
                <a:gd name="T21" fmla="*/ 1 h 180"/>
                <a:gd name="T22" fmla="*/ 1 w 180"/>
                <a:gd name="T23" fmla="*/ 1 h 180"/>
                <a:gd name="T24" fmla="*/ 1 w 180"/>
                <a:gd name="T25" fmla="*/ 1 h 180"/>
                <a:gd name="T26" fmla="*/ 1 w 180"/>
                <a:gd name="T27" fmla="*/ 1 h 180"/>
                <a:gd name="T28" fmla="*/ 0 w 180"/>
                <a:gd name="T29" fmla="*/ 1 h 180"/>
                <a:gd name="T30" fmla="*/ 0 w 180"/>
                <a:gd name="T31" fmla="*/ 1 h 180"/>
                <a:gd name="T32" fmla="*/ 0 w 180"/>
                <a:gd name="T33" fmla="*/ 1 h 180"/>
                <a:gd name="T34" fmla="*/ 0 w 180"/>
                <a:gd name="T35" fmla="*/ 1 h 180"/>
                <a:gd name="T36" fmla="*/ 0 w 180"/>
                <a:gd name="T37" fmla="*/ 1 h 180"/>
                <a:gd name="T38" fmla="*/ 0 w 180"/>
                <a:gd name="T39" fmla="*/ 1 h 180"/>
                <a:gd name="T40" fmla="*/ 0 w 180"/>
                <a:gd name="T41" fmla="*/ 0 h 180"/>
                <a:gd name="T42" fmla="*/ 0 w 180"/>
                <a:gd name="T43" fmla="*/ 0 h 180"/>
                <a:gd name="T44" fmla="*/ 0 w 180"/>
                <a:gd name="T45" fmla="*/ 0 h 180"/>
                <a:gd name="T46" fmla="*/ 1 w 180"/>
                <a:gd name="T47" fmla="*/ 0 h 180"/>
                <a:gd name="T48" fmla="*/ 1 w 180"/>
                <a:gd name="T49" fmla="*/ 0 h 1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" h="180">
                  <a:moveTo>
                    <a:pt x="90" y="0"/>
                  </a:moveTo>
                  <a:lnTo>
                    <a:pt x="113" y="3"/>
                  </a:lnTo>
                  <a:lnTo>
                    <a:pt x="135" y="12"/>
                  </a:lnTo>
                  <a:lnTo>
                    <a:pt x="153" y="26"/>
                  </a:lnTo>
                  <a:lnTo>
                    <a:pt x="168" y="45"/>
                  </a:lnTo>
                  <a:lnTo>
                    <a:pt x="176" y="66"/>
                  </a:lnTo>
                  <a:lnTo>
                    <a:pt x="180" y="90"/>
                  </a:lnTo>
                  <a:lnTo>
                    <a:pt x="176" y="113"/>
                  </a:lnTo>
                  <a:lnTo>
                    <a:pt x="168" y="135"/>
                  </a:lnTo>
                  <a:lnTo>
                    <a:pt x="153" y="153"/>
                  </a:lnTo>
                  <a:lnTo>
                    <a:pt x="135" y="168"/>
                  </a:lnTo>
                  <a:lnTo>
                    <a:pt x="113" y="176"/>
                  </a:lnTo>
                  <a:lnTo>
                    <a:pt x="90" y="180"/>
                  </a:lnTo>
                  <a:lnTo>
                    <a:pt x="66" y="176"/>
                  </a:lnTo>
                  <a:lnTo>
                    <a:pt x="44" y="168"/>
                  </a:lnTo>
                  <a:lnTo>
                    <a:pt x="26" y="153"/>
                  </a:lnTo>
                  <a:lnTo>
                    <a:pt x="12" y="135"/>
                  </a:lnTo>
                  <a:lnTo>
                    <a:pt x="3" y="113"/>
                  </a:lnTo>
                  <a:lnTo>
                    <a:pt x="0" y="90"/>
                  </a:lnTo>
                  <a:lnTo>
                    <a:pt x="3" y="66"/>
                  </a:lnTo>
                  <a:lnTo>
                    <a:pt x="12" y="45"/>
                  </a:lnTo>
                  <a:lnTo>
                    <a:pt x="26" y="26"/>
                  </a:lnTo>
                  <a:lnTo>
                    <a:pt x="44" y="12"/>
                  </a:lnTo>
                  <a:lnTo>
                    <a:pt x="66" y="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50" name="Freeform 290"/>
            <p:cNvSpPr>
              <a:spLocks/>
            </p:cNvSpPr>
            <p:nvPr/>
          </p:nvSpPr>
          <p:spPr bwMode="auto">
            <a:xfrm>
              <a:off x="2444" y="3601"/>
              <a:ext cx="30" cy="29"/>
            </a:xfrm>
            <a:custGeom>
              <a:avLst/>
              <a:gdLst>
                <a:gd name="T0" fmla="*/ 1 w 146"/>
                <a:gd name="T1" fmla="*/ 0 h 146"/>
                <a:gd name="T2" fmla="*/ 1 w 146"/>
                <a:gd name="T3" fmla="*/ 0 h 146"/>
                <a:gd name="T4" fmla="*/ 1 w 146"/>
                <a:gd name="T5" fmla="*/ 0 h 146"/>
                <a:gd name="T6" fmla="*/ 1 w 146"/>
                <a:gd name="T7" fmla="*/ 0 h 146"/>
                <a:gd name="T8" fmla="*/ 1 w 146"/>
                <a:gd name="T9" fmla="*/ 0 h 146"/>
                <a:gd name="T10" fmla="*/ 1 w 146"/>
                <a:gd name="T11" fmla="*/ 1 h 146"/>
                <a:gd name="T12" fmla="*/ 1 w 146"/>
                <a:gd name="T13" fmla="*/ 1 h 146"/>
                <a:gd name="T14" fmla="*/ 1 w 146"/>
                <a:gd name="T15" fmla="*/ 1 h 146"/>
                <a:gd name="T16" fmla="*/ 1 w 146"/>
                <a:gd name="T17" fmla="*/ 1 h 146"/>
                <a:gd name="T18" fmla="*/ 1 w 146"/>
                <a:gd name="T19" fmla="*/ 1 h 146"/>
                <a:gd name="T20" fmla="*/ 1 w 146"/>
                <a:gd name="T21" fmla="*/ 1 h 146"/>
                <a:gd name="T22" fmla="*/ 0 w 146"/>
                <a:gd name="T23" fmla="*/ 1 h 146"/>
                <a:gd name="T24" fmla="*/ 0 w 146"/>
                <a:gd name="T25" fmla="*/ 1 h 146"/>
                <a:gd name="T26" fmla="*/ 0 w 146"/>
                <a:gd name="T27" fmla="*/ 1 h 146"/>
                <a:gd name="T28" fmla="*/ 0 w 146"/>
                <a:gd name="T29" fmla="*/ 1 h 146"/>
                <a:gd name="T30" fmla="*/ 0 w 146"/>
                <a:gd name="T31" fmla="*/ 1 h 146"/>
                <a:gd name="T32" fmla="*/ 0 w 146"/>
                <a:gd name="T33" fmla="*/ 0 h 146"/>
                <a:gd name="T34" fmla="*/ 0 w 146"/>
                <a:gd name="T35" fmla="*/ 0 h 146"/>
                <a:gd name="T36" fmla="*/ 0 w 146"/>
                <a:gd name="T37" fmla="*/ 0 h 146"/>
                <a:gd name="T38" fmla="*/ 0 w 146"/>
                <a:gd name="T39" fmla="*/ 0 h 146"/>
                <a:gd name="T40" fmla="*/ 1 w 146"/>
                <a:gd name="T41" fmla="*/ 0 h 1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6" h="146">
                  <a:moveTo>
                    <a:pt x="72" y="0"/>
                  </a:moveTo>
                  <a:lnTo>
                    <a:pt x="95" y="4"/>
                  </a:lnTo>
                  <a:lnTo>
                    <a:pt x="116" y="14"/>
                  </a:lnTo>
                  <a:lnTo>
                    <a:pt x="131" y="30"/>
                  </a:lnTo>
                  <a:lnTo>
                    <a:pt x="142" y="50"/>
                  </a:lnTo>
                  <a:lnTo>
                    <a:pt x="146" y="73"/>
                  </a:lnTo>
                  <a:lnTo>
                    <a:pt x="142" y="96"/>
                  </a:lnTo>
                  <a:lnTo>
                    <a:pt x="131" y="116"/>
                  </a:lnTo>
                  <a:lnTo>
                    <a:pt x="116" y="131"/>
                  </a:lnTo>
                  <a:lnTo>
                    <a:pt x="95" y="142"/>
                  </a:lnTo>
                  <a:lnTo>
                    <a:pt x="72" y="146"/>
                  </a:lnTo>
                  <a:lnTo>
                    <a:pt x="49" y="142"/>
                  </a:lnTo>
                  <a:lnTo>
                    <a:pt x="30" y="131"/>
                  </a:lnTo>
                  <a:lnTo>
                    <a:pt x="14" y="116"/>
                  </a:lnTo>
                  <a:lnTo>
                    <a:pt x="3" y="96"/>
                  </a:lnTo>
                  <a:lnTo>
                    <a:pt x="0" y="73"/>
                  </a:lnTo>
                  <a:lnTo>
                    <a:pt x="3" y="50"/>
                  </a:lnTo>
                  <a:lnTo>
                    <a:pt x="14" y="30"/>
                  </a:lnTo>
                  <a:lnTo>
                    <a:pt x="30" y="14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51" name="Freeform 291"/>
            <p:cNvSpPr>
              <a:spLocks/>
            </p:cNvSpPr>
            <p:nvPr/>
          </p:nvSpPr>
          <p:spPr bwMode="auto">
            <a:xfrm>
              <a:off x="2639" y="3579"/>
              <a:ext cx="29" cy="29"/>
            </a:xfrm>
            <a:custGeom>
              <a:avLst/>
              <a:gdLst>
                <a:gd name="T0" fmla="*/ 1 w 145"/>
                <a:gd name="T1" fmla="*/ 0 h 145"/>
                <a:gd name="T2" fmla="*/ 1 w 145"/>
                <a:gd name="T3" fmla="*/ 0 h 145"/>
                <a:gd name="T4" fmla="*/ 1 w 145"/>
                <a:gd name="T5" fmla="*/ 0 h 145"/>
                <a:gd name="T6" fmla="*/ 1 w 145"/>
                <a:gd name="T7" fmla="*/ 0 h 145"/>
                <a:gd name="T8" fmla="*/ 1 w 145"/>
                <a:gd name="T9" fmla="*/ 0 h 145"/>
                <a:gd name="T10" fmla="*/ 1 w 145"/>
                <a:gd name="T11" fmla="*/ 1 h 145"/>
                <a:gd name="T12" fmla="*/ 1 w 145"/>
                <a:gd name="T13" fmla="*/ 1 h 145"/>
                <a:gd name="T14" fmla="*/ 1 w 145"/>
                <a:gd name="T15" fmla="*/ 1 h 145"/>
                <a:gd name="T16" fmla="*/ 1 w 145"/>
                <a:gd name="T17" fmla="*/ 1 h 145"/>
                <a:gd name="T18" fmla="*/ 1 w 145"/>
                <a:gd name="T19" fmla="*/ 1 h 145"/>
                <a:gd name="T20" fmla="*/ 1 w 145"/>
                <a:gd name="T21" fmla="*/ 1 h 145"/>
                <a:gd name="T22" fmla="*/ 0 w 145"/>
                <a:gd name="T23" fmla="*/ 1 h 145"/>
                <a:gd name="T24" fmla="*/ 0 w 145"/>
                <a:gd name="T25" fmla="*/ 1 h 145"/>
                <a:gd name="T26" fmla="*/ 0 w 145"/>
                <a:gd name="T27" fmla="*/ 1 h 145"/>
                <a:gd name="T28" fmla="*/ 0 w 145"/>
                <a:gd name="T29" fmla="*/ 1 h 145"/>
                <a:gd name="T30" fmla="*/ 0 w 145"/>
                <a:gd name="T31" fmla="*/ 1 h 145"/>
                <a:gd name="T32" fmla="*/ 0 w 145"/>
                <a:gd name="T33" fmla="*/ 0 h 145"/>
                <a:gd name="T34" fmla="*/ 0 w 145"/>
                <a:gd name="T35" fmla="*/ 0 h 145"/>
                <a:gd name="T36" fmla="*/ 0 w 145"/>
                <a:gd name="T37" fmla="*/ 0 h 145"/>
                <a:gd name="T38" fmla="*/ 0 w 145"/>
                <a:gd name="T39" fmla="*/ 0 h 145"/>
                <a:gd name="T40" fmla="*/ 1 w 145"/>
                <a:gd name="T41" fmla="*/ 0 h 1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5" h="145">
                  <a:moveTo>
                    <a:pt x="73" y="0"/>
                  </a:moveTo>
                  <a:lnTo>
                    <a:pt x="96" y="4"/>
                  </a:lnTo>
                  <a:lnTo>
                    <a:pt x="115" y="14"/>
                  </a:lnTo>
                  <a:lnTo>
                    <a:pt x="131" y="29"/>
                  </a:lnTo>
                  <a:lnTo>
                    <a:pt x="142" y="50"/>
                  </a:lnTo>
                  <a:lnTo>
                    <a:pt x="145" y="73"/>
                  </a:lnTo>
                  <a:lnTo>
                    <a:pt x="142" y="96"/>
                  </a:lnTo>
                  <a:lnTo>
                    <a:pt x="131" y="116"/>
                  </a:lnTo>
                  <a:lnTo>
                    <a:pt x="115" y="132"/>
                  </a:lnTo>
                  <a:lnTo>
                    <a:pt x="96" y="142"/>
                  </a:lnTo>
                  <a:lnTo>
                    <a:pt x="73" y="145"/>
                  </a:lnTo>
                  <a:lnTo>
                    <a:pt x="50" y="142"/>
                  </a:lnTo>
                  <a:lnTo>
                    <a:pt x="29" y="132"/>
                  </a:lnTo>
                  <a:lnTo>
                    <a:pt x="14" y="116"/>
                  </a:lnTo>
                  <a:lnTo>
                    <a:pt x="4" y="96"/>
                  </a:lnTo>
                  <a:lnTo>
                    <a:pt x="0" y="73"/>
                  </a:lnTo>
                  <a:lnTo>
                    <a:pt x="4" y="50"/>
                  </a:lnTo>
                  <a:lnTo>
                    <a:pt x="14" y="29"/>
                  </a:lnTo>
                  <a:lnTo>
                    <a:pt x="29" y="14"/>
                  </a:lnTo>
                  <a:lnTo>
                    <a:pt x="50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52" name="Freeform 292"/>
            <p:cNvSpPr>
              <a:spLocks/>
            </p:cNvSpPr>
            <p:nvPr/>
          </p:nvSpPr>
          <p:spPr bwMode="auto">
            <a:xfrm>
              <a:off x="2409" y="3447"/>
              <a:ext cx="364" cy="239"/>
            </a:xfrm>
            <a:custGeom>
              <a:avLst/>
              <a:gdLst>
                <a:gd name="T0" fmla="*/ 11 w 1820"/>
                <a:gd name="T1" fmla="*/ 0 h 1191"/>
                <a:gd name="T2" fmla="*/ 11 w 1820"/>
                <a:gd name="T3" fmla="*/ 1 h 1191"/>
                <a:gd name="T4" fmla="*/ 11 w 1820"/>
                <a:gd name="T5" fmla="*/ 2 h 1191"/>
                <a:gd name="T6" fmla="*/ 12 w 1820"/>
                <a:gd name="T7" fmla="*/ 2 h 1191"/>
                <a:gd name="T8" fmla="*/ 13 w 1820"/>
                <a:gd name="T9" fmla="*/ 2 h 1191"/>
                <a:gd name="T10" fmla="*/ 14 w 1820"/>
                <a:gd name="T11" fmla="*/ 2 h 1191"/>
                <a:gd name="T12" fmla="*/ 15 w 1820"/>
                <a:gd name="T13" fmla="*/ 3 h 1191"/>
                <a:gd name="T14" fmla="*/ 14 w 1820"/>
                <a:gd name="T15" fmla="*/ 2 h 1191"/>
                <a:gd name="T16" fmla="*/ 13 w 1820"/>
                <a:gd name="T17" fmla="*/ 3 h 1191"/>
                <a:gd name="T18" fmla="*/ 12 w 1820"/>
                <a:gd name="T19" fmla="*/ 3 h 1191"/>
                <a:gd name="T20" fmla="*/ 11 w 1820"/>
                <a:gd name="T21" fmla="*/ 4 h 1191"/>
                <a:gd name="T22" fmla="*/ 12 w 1820"/>
                <a:gd name="T23" fmla="*/ 5 h 1191"/>
                <a:gd name="T24" fmla="*/ 13 w 1820"/>
                <a:gd name="T25" fmla="*/ 6 h 1191"/>
                <a:gd name="T26" fmla="*/ 14 w 1820"/>
                <a:gd name="T27" fmla="*/ 7 h 1191"/>
                <a:gd name="T28" fmla="*/ 15 w 1820"/>
                <a:gd name="T29" fmla="*/ 8 h 1191"/>
                <a:gd name="T30" fmla="*/ 13 w 1820"/>
                <a:gd name="T31" fmla="*/ 7 h 1191"/>
                <a:gd name="T32" fmla="*/ 12 w 1820"/>
                <a:gd name="T33" fmla="*/ 6 h 1191"/>
                <a:gd name="T34" fmla="*/ 11 w 1820"/>
                <a:gd name="T35" fmla="*/ 5 h 1191"/>
                <a:gd name="T36" fmla="*/ 11 w 1820"/>
                <a:gd name="T37" fmla="*/ 4 h 1191"/>
                <a:gd name="T38" fmla="*/ 10 w 1820"/>
                <a:gd name="T39" fmla="*/ 4 h 1191"/>
                <a:gd name="T40" fmla="*/ 9 w 1820"/>
                <a:gd name="T41" fmla="*/ 4 h 1191"/>
                <a:gd name="T42" fmla="*/ 8 w 1820"/>
                <a:gd name="T43" fmla="*/ 5 h 1191"/>
                <a:gd name="T44" fmla="*/ 8 w 1820"/>
                <a:gd name="T45" fmla="*/ 6 h 1191"/>
                <a:gd name="T46" fmla="*/ 8 w 1820"/>
                <a:gd name="T47" fmla="*/ 7 h 1191"/>
                <a:gd name="T48" fmla="*/ 9 w 1820"/>
                <a:gd name="T49" fmla="*/ 8 h 1191"/>
                <a:gd name="T50" fmla="*/ 10 w 1820"/>
                <a:gd name="T51" fmla="*/ 9 h 1191"/>
                <a:gd name="T52" fmla="*/ 9 w 1820"/>
                <a:gd name="T53" fmla="*/ 10 h 1191"/>
                <a:gd name="T54" fmla="*/ 9 w 1820"/>
                <a:gd name="T55" fmla="*/ 9 h 1191"/>
                <a:gd name="T56" fmla="*/ 8 w 1820"/>
                <a:gd name="T57" fmla="*/ 8 h 1191"/>
                <a:gd name="T58" fmla="*/ 7 w 1820"/>
                <a:gd name="T59" fmla="*/ 7 h 1191"/>
                <a:gd name="T60" fmla="*/ 6 w 1820"/>
                <a:gd name="T61" fmla="*/ 6 h 1191"/>
                <a:gd name="T62" fmla="*/ 5 w 1820"/>
                <a:gd name="T63" fmla="*/ 5 h 1191"/>
                <a:gd name="T64" fmla="*/ 3 w 1820"/>
                <a:gd name="T65" fmla="*/ 5 h 1191"/>
                <a:gd name="T66" fmla="*/ 2 w 1820"/>
                <a:gd name="T67" fmla="*/ 5 h 1191"/>
                <a:gd name="T68" fmla="*/ 1 w 1820"/>
                <a:gd name="T69" fmla="*/ 5 h 1191"/>
                <a:gd name="T70" fmla="*/ 0 w 1820"/>
                <a:gd name="T71" fmla="*/ 4 h 1191"/>
                <a:gd name="T72" fmla="*/ 1 w 1820"/>
                <a:gd name="T73" fmla="*/ 4 h 1191"/>
                <a:gd name="T74" fmla="*/ 3 w 1820"/>
                <a:gd name="T75" fmla="*/ 4 h 1191"/>
                <a:gd name="T76" fmla="*/ 4 w 1820"/>
                <a:gd name="T77" fmla="*/ 4 h 1191"/>
                <a:gd name="T78" fmla="*/ 5 w 1820"/>
                <a:gd name="T79" fmla="*/ 5 h 1191"/>
                <a:gd name="T80" fmla="*/ 6 w 1820"/>
                <a:gd name="T81" fmla="*/ 5 h 1191"/>
                <a:gd name="T82" fmla="*/ 7 w 1820"/>
                <a:gd name="T83" fmla="*/ 5 h 1191"/>
                <a:gd name="T84" fmla="*/ 8 w 1820"/>
                <a:gd name="T85" fmla="*/ 4 h 1191"/>
                <a:gd name="T86" fmla="*/ 9 w 1820"/>
                <a:gd name="T87" fmla="*/ 4 h 1191"/>
                <a:gd name="T88" fmla="*/ 10 w 1820"/>
                <a:gd name="T89" fmla="*/ 3 h 1191"/>
                <a:gd name="T90" fmla="*/ 10 w 1820"/>
                <a:gd name="T91" fmla="*/ 2 h 1191"/>
                <a:gd name="T92" fmla="*/ 10 w 1820"/>
                <a:gd name="T93" fmla="*/ 1 h 119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820" h="1191">
                  <a:moveTo>
                    <a:pt x="1214" y="0"/>
                  </a:moveTo>
                  <a:lnTo>
                    <a:pt x="1318" y="0"/>
                  </a:lnTo>
                  <a:lnTo>
                    <a:pt x="1322" y="69"/>
                  </a:lnTo>
                  <a:lnTo>
                    <a:pt x="1330" y="135"/>
                  </a:lnTo>
                  <a:lnTo>
                    <a:pt x="1342" y="202"/>
                  </a:lnTo>
                  <a:lnTo>
                    <a:pt x="1359" y="266"/>
                  </a:lnTo>
                  <a:lnTo>
                    <a:pt x="1421" y="244"/>
                  </a:lnTo>
                  <a:lnTo>
                    <a:pt x="1485" y="226"/>
                  </a:lnTo>
                  <a:lnTo>
                    <a:pt x="1551" y="213"/>
                  </a:lnTo>
                  <a:lnTo>
                    <a:pt x="1619" y="205"/>
                  </a:lnTo>
                  <a:lnTo>
                    <a:pt x="1688" y="203"/>
                  </a:lnTo>
                  <a:lnTo>
                    <a:pt x="1754" y="205"/>
                  </a:lnTo>
                  <a:lnTo>
                    <a:pt x="1820" y="214"/>
                  </a:lnTo>
                  <a:lnTo>
                    <a:pt x="1820" y="319"/>
                  </a:lnTo>
                  <a:lnTo>
                    <a:pt x="1754" y="309"/>
                  </a:lnTo>
                  <a:lnTo>
                    <a:pt x="1688" y="307"/>
                  </a:lnTo>
                  <a:lnTo>
                    <a:pt x="1626" y="309"/>
                  </a:lnTo>
                  <a:lnTo>
                    <a:pt x="1566" y="317"/>
                  </a:lnTo>
                  <a:lnTo>
                    <a:pt x="1507" y="327"/>
                  </a:lnTo>
                  <a:lnTo>
                    <a:pt x="1448" y="344"/>
                  </a:lnTo>
                  <a:lnTo>
                    <a:pt x="1393" y="365"/>
                  </a:lnTo>
                  <a:lnTo>
                    <a:pt x="1428" y="440"/>
                  </a:lnTo>
                  <a:lnTo>
                    <a:pt x="1469" y="512"/>
                  </a:lnTo>
                  <a:lnTo>
                    <a:pt x="1515" y="581"/>
                  </a:lnTo>
                  <a:lnTo>
                    <a:pt x="1567" y="645"/>
                  </a:lnTo>
                  <a:lnTo>
                    <a:pt x="1624" y="705"/>
                  </a:lnTo>
                  <a:lnTo>
                    <a:pt x="1684" y="760"/>
                  </a:lnTo>
                  <a:lnTo>
                    <a:pt x="1751" y="810"/>
                  </a:lnTo>
                  <a:lnTo>
                    <a:pt x="1820" y="855"/>
                  </a:lnTo>
                  <a:lnTo>
                    <a:pt x="1820" y="973"/>
                  </a:lnTo>
                  <a:lnTo>
                    <a:pt x="1744" y="931"/>
                  </a:lnTo>
                  <a:lnTo>
                    <a:pt x="1672" y="882"/>
                  </a:lnTo>
                  <a:lnTo>
                    <a:pt x="1604" y="828"/>
                  </a:lnTo>
                  <a:lnTo>
                    <a:pt x="1540" y="769"/>
                  </a:lnTo>
                  <a:lnTo>
                    <a:pt x="1482" y="706"/>
                  </a:lnTo>
                  <a:lnTo>
                    <a:pt x="1428" y="638"/>
                  </a:lnTo>
                  <a:lnTo>
                    <a:pt x="1380" y="566"/>
                  </a:lnTo>
                  <a:lnTo>
                    <a:pt x="1337" y="490"/>
                  </a:lnTo>
                  <a:lnTo>
                    <a:pt x="1300" y="411"/>
                  </a:lnTo>
                  <a:lnTo>
                    <a:pt x="1245" y="445"/>
                  </a:lnTo>
                  <a:lnTo>
                    <a:pt x="1193" y="483"/>
                  </a:lnTo>
                  <a:lnTo>
                    <a:pt x="1145" y="527"/>
                  </a:lnTo>
                  <a:lnTo>
                    <a:pt x="1100" y="574"/>
                  </a:lnTo>
                  <a:lnTo>
                    <a:pt x="1059" y="625"/>
                  </a:lnTo>
                  <a:lnTo>
                    <a:pt x="1023" y="678"/>
                  </a:lnTo>
                  <a:lnTo>
                    <a:pt x="990" y="735"/>
                  </a:lnTo>
                  <a:lnTo>
                    <a:pt x="964" y="794"/>
                  </a:lnTo>
                  <a:lnTo>
                    <a:pt x="1024" y="851"/>
                  </a:lnTo>
                  <a:lnTo>
                    <a:pt x="1082" y="910"/>
                  </a:lnTo>
                  <a:lnTo>
                    <a:pt x="1134" y="976"/>
                  </a:lnTo>
                  <a:lnTo>
                    <a:pt x="1181" y="1043"/>
                  </a:lnTo>
                  <a:lnTo>
                    <a:pt x="1224" y="1116"/>
                  </a:lnTo>
                  <a:lnTo>
                    <a:pt x="1261" y="1191"/>
                  </a:lnTo>
                  <a:lnTo>
                    <a:pt x="1146" y="1191"/>
                  </a:lnTo>
                  <a:lnTo>
                    <a:pt x="1108" y="1122"/>
                  </a:lnTo>
                  <a:lnTo>
                    <a:pt x="1064" y="1055"/>
                  </a:lnTo>
                  <a:lnTo>
                    <a:pt x="1016" y="994"/>
                  </a:lnTo>
                  <a:lnTo>
                    <a:pt x="962" y="936"/>
                  </a:lnTo>
                  <a:lnTo>
                    <a:pt x="904" y="881"/>
                  </a:lnTo>
                  <a:lnTo>
                    <a:pt x="844" y="832"/>
                  </a:lnTo>
                  <a:lnTo>
                    <a:pt x="779" y="787"/>
                  </a:lnTo>
                  <a:lnTo>
                    <a:pt x="710" y="747"/>
                  </a:lnTo>
                  <a:lnTo>
                    <a:pt x="638" y="713"/>
                  </a:lnTo>
                  <a:lnTo>
                    <a:pt x="563" y="684"/>
                  </a:lnTo>
                  <a:lnTo>
                    <a:pt x="486" y="662"/>
                  </a:lnTo>
                  <a:lnTo>
                    <a:pt x="406" y="645"/>
                  </a:lnTo>
                  <a:lnTo>
                    <a:pt x="324" y="636"/>
                  </a:lnTo>
                  <a:lnTo>
                    <a:pt x="241" y="632"/>
                  </a:lnTo>
                  <a:lnTo>
                    <a:pt x="158" y="636"/>
                  </a:lnTo>
                  <a:lnTo>
                    <a:pt x="79" y="645"/>
                  </a:lnTo>
                  <a:lnTo>
                    <a:pt x="0" y="661"/>
                  </a:lnTo>
                  <a:lnTo>
                    <a:pt x="0" y="555"/>
                  </a:lnTo>
                  <a:lnTo>
                    <a:pt x="79" y="540"/>
                  </a:lnTo>
                  <a:lnTo>
                    <a:pt x="158" y="531"/>
                  </a:lnTo>
                  <a:lnTo>
                    <a:pt x="241" y="528"/>
                  </a:lnTo>
                  <a:lnTo>
                    <a:pt x="329" y="531"/>
                  </a:lnTo>
                  <a:lnTo>
                    <a:pt x="415" y="541"/>
                  </a:lnTo>
                  <a:lnTo>
                    <a:pt x="499" y="558"/>
                  </a:lnTo>
                  <a:lnTo>
                    <a:pt x="580" y="581"/>
                  </a:lnTo>
                  <a:lnTo>
                    <a:pt x="660" y="609"/>
                  </a:lnTo>
                  <a:lnTo>
                    <a:pt x="736" y="644"/>
                  </a:lnTo>
                  <a:lnTo>
                    <a:pt x="809" y="684"/>
                  </a:lnTo>
                  <a:lnTo>
                    <a:pt x="879" y="729"/>
                  </a:lnTo>
                  <a:lnTo>
                    <a:pt x="912" y="664"/>
                  </a:lnTo>
                  <a:lnTo>
                    <a:pt x="949" y="602"/>
                  </a:lnTo>
                  <a:lnTo>
                    <a:pt x="991" y="544"/>
                  </a:lnTo>
                  <a:lnTo>
                    <a:pt x="1037" y="488"/>
                  </a:lnTo>
                  <a:lnTo>
                    <a:pt x="1088" y="438"/>
                  </a:lnTo>
                  <a:lnTo>
                    <a:pt x="1144" y="392"/>
                  </a:lnTo>
                  <a:lnTo>
                    <a:pt x="1202" y="349"/>
                  </a:lnTo>
                  <a:lnTo>
                    <a:pt x="1264" y="312"/>
                  </a:lnTo>
                  <a:lnTo>
                    <a:pt x="1243" y="237"/>
                  </a:lnTo>
                  <a:lnTo>
                    <a:pt x="1228" y="159"/>
                  </a:lnTo>
                  <a:lnTo>
                    <a:pt x="1219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53" name="Freeform 293"/>
            <p:cNvSpPr>
              <a:spLocks/>
            </p:cNvSpPr>
            <p:nvPr/>
          </p:nvSpPr>
          <p:spPr bwMode="auto">
            <a:xfrm>
              <a:off x="2447" y="3479"/>
              <a:ext cx="33" cy="32"/>
            </a:xfrm>
            <a:custGeom>
              <a:avLst/>
              <a:gdLst>
                <a:gd name="T0" fmla="*/ 1 w 163"/>
                <a:gd name="T1" fmla="*/ 0 h 162"/>
                <a:gd name="T2" fmla="*/ 1 w 163"/>
                <a:gd name="T3" fmla="*/ 0 h 162"/>
                <a:gd name="T4" fmla="*/ 1 w 163"/>
                <a:gd name="T5" fmla="*/ 0 h 162"/>
                <a:gd name="T6" fmla="*/ 1 w 163"/>
                <a:gd name="T7" fmla="*/ 0 h 162"/>
                <a:gd name="T8" fmla="*/ 1 w 163"/>
                <a:gd name="T9" fmla="*/ 0 h 162"/>
                <a:gd name="T10" fmla="*/ 1 w 163"/>
                <a:gd name="T11" fmla="*/ 0 h 162"/>
                <a:gd name="T12" fmla="*/ 1 w 163"/>
                <a:gd name="T13" fmla="*/ 1 h 162"/>
                <a:gd name="T14" fmla="*/ 1 w 163"/>
                <a:gd name="T15" fmla="*/ 1 h 162"/>
                <a:gd name="T16" fmla="*/ 1 w 163"/>
                <a:gd name="T17" fmla="*/ 1 h 162"/>
                <a:gd name="T18" fmla="*/ 1 w 163"/>
                <a:gd name="T19" fmla="*/ 1 h 162"/>
                <a:gd name="T20" fmla="*/ 1 w 163"/>
                <a:gd name="T21" fmla="*/ 1 h 162"/>
                <a:gd name="T22" fmla="*/ 1 w 163"/>
                <a:gd name="T23" fmla="*/ 1 h 162"/>
                <a:gd name="T24" fmla="*/ 1 w 163"/>
                <a:gd name="T25" fmla="*/ 1 h 162"/>
                <a:gd name="T26" fmla="*/ 0 w 163"/>
                <a:gd name="T27" fmla="*/ 1 h 162"/>
                <a:gd name="T28" fmla="*/ 0 w 163"/>
                <a:gd name="T29" fmla="*/ 1 h 162"/>
                <a:gd name="T30" fmla="*/ 0 w 163"/>
                <a:gd name="T31" fmla="*/ 1 h 162"/>
                <a:gd name="T32" fmla="*/ 0 w 163"/>
                <a:gd name="T33" fmla="*/ 1 h 162"/>
                <a:gd name="T34" fmla="*/ 0 w 163"/>
                <a:gd name="T35" fmla="*/ 1 h 162"/>
                <a:gd name="T36" fmla="*/ 0 w 163"/>
                <a:gd name="T37" fmla="*/ 1 h 162"/>
                <a:gd name="T38" fmla="*/ 0 w 163"/>
                <a:gd name="T39" fmla="*/ 0 h 162"/>
                <a:gd name="T40" fmla="*/ 0 w 163"/>
                <a:gd name="T41" fmla="*/ 0 h 162"/>
                <a:gd name="T42" fmla="*/ 0 w 163"/>
                <a:gd name="T43" fmla="*/ 0 h 162"/>
                <a:gd name="T44" fmla="*/ 0 w 163"/>
                <a:gd name="T45" fmla="*/ 0 h 162"/>
                <a:gd name="T46" fmla="*/ 0 w 163"/>
                <a:gd name="T47" fmla="*/ 0 h 162"/>
                <a:gd name="T48" fmla="*/ 1 w 163"/>
                <a:gd name="T49" fmla="*/ 0 h 1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" h="162">
                  <a:moveTo>
                    <a:pt x="81" y="0"/>
                  </a:moveTo>
                  <a:lnTo>
                    <a:pt x="103" y="3"/>
                  </a:lnTo>
                  <a:lnTo>
                    <a:pt x="122" y="11"/>
                  </a:lnTo>
                  <a:lnTo>
                    <a:pt x="139" y="23"/>
                  </a:lnTo>
                  <a:lnTo>
                    <a:pt x="151" y="40"/>
                  </a:lnTo>
                  <a:lnTo>
                    <a:pt x="159" y="59"/>
                  </a:lnTo>
                  <a:lnTo>
                    <a:pt x="163" y="81"/>
                  </a:lnTo>
                  <a:lnTo>
                    <a:pt x="159" y="103"/>
                  </a:lnTo>
                  <a:lnTo>
                    <a:pt x="151" y="122"/>
                  </a:lnTo>
                  <a:lnTo>
                    <a:pt x="139" y="139"/>
                  </a:lnTo>
                  <a:lnTo>
                    <a:pt x="122" y="151"/>
                  </a:lnTo>
                  <a:lnTo>
                    <a:pt x="103" y="160"/>
                  </a:lnTo>
                  <a:lnTo>
                    <a:pt x="81" y="162"/>
                  </a:lnTo>
                  <a:lnTo>
                    <a:pt x="59" y="160"/>
                  </a:lnTo>
                  <a:lnTo>
                    <a:pt x="40" y="151"/>
                  </a:lnTo>
                  <a:lnTo>
                    <a:pt x="24" y="139"/>
                  </a:lnTo>
                  <a:lnTo>
                    <a:pt x="11" y="122"/>
                  </a:lnTo>
                  <a:lnTo>
                    <a:pt x="2" y="103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3"/>
                  </a:lnTo>
                  <a:lnTo>
                    <a:pt x="40" y="11"/>
                  </a:lnTo>
                  <a:lnTo>
                    <a:pt x="59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54" name="Freeform 294"/>
            <p:cNvSpPr>
              <a:spLocks/>
            </p:cNvSpPr>
            <p:nvPr/>
          </p:nvSpPr>
          <p:spPr bwMode="auto">
            <a:xfrm>
              <a:off x="2542" y="3486"/>
              <a:ext cx="46" cy="46"/>
            </a:xfrm>
            <a:custGeom>
              <a:avLst/>
              <a:gdLst>
                <a:gd name="T0" fmla="*/ 1 w 232"/>
                <a:gd name="T1" fmla="*/ 0 h 232"/>
                <a:gd name="T2" fmla="*/ 1 w 232"/>
                <a:gd name="T3" fmla="*/ 0 h 232"/>
                <a:gd name="T4" fmla="*/ 1 w 232"/>
                <a:gd name="T5" fmla="*/ 0 h 232"/>
                <a:gd name="T6" fmla="*/ 1 w 232"/>
                <a:gd name="T7" fmla="*/ 0 h 232"/>
                <a:gd name="T8" fmla="*/ 2 w 232"/>
                <a:gd name="T9" fmla="*/ 0 h 232"/>
                <a:gd name="T10" fmla="*/ 2 w 232"/>
                <a:gd name="T11" fmla="*/ 1 h 232"/>
                <a:gd name="T12" fmla="*/ 2 w 232"/>
                <a:gd name="T13" fmla="*/ 1 h 232"/>
                <a:gd name="T14" fmla="*/ 2 w 232"/>
                <a:gd name="T15" fmla="*/ 1 h 232"/>
                <a:gd name="T16" fmla="*/ 2 w 232"/>
                <a:gd name="T17" fmla="*/ 1 h 232"/>
                <a:gd name="T18" fmla="*/ 2 w 232"/>
                <a:gd name="T19" fmla="*/ 1 h 232"/>
                <a:gd name="T20" fmla="*/ 2 w 232"/>
                <a:gd name="T21" fmla="*/ 1 h 232"/>
                <a:gd name="T22" fmla="*/ 1 w 232"/>
                <a:gd name="T23" fmla="*/ 2 h 232"/>
                <a:gd name="T24" fmla="*/ 1 w 232"/>
                <a:gd name="T25" fmla="*/ 2 h 232"/>
                <a:gd name="T26" fmla="*/ 1 w 232"/>
                <a:gd name="T27" fmla="*/ 2 h 232"/>
                <a:gd name="T28" fmla="*/ 1 w 232"/>
                <a:gd name="T29" fmla="*/ 2 h 232"/>
                <a:gd name="T30" fmla="*/ 1 w 232"/>
                <a:gd name="T31" fmla="*/ 2 h 232"/>
                <a:gd name="T32" fmla="*/ 1 w 232"/>
                <a:gd name="T33" fmla="*/ 2 h 232"/>
                <a:gd name="T34" fmla="*/ 0 w 232"/>
                <a:gd name="T35" fmla="*/ 2 h 232"/>
                <a:gd name="T36" fmla="*/ 0 w 232"/>
                <a:gd name="T37" fmla="*/ 1 h 232"/>
                <a:gd name="T38" fmla="*/ 0 w 232"/>
                <a:gd name="T39" fmla="*/ 1 h 232"/>
                <a:gd name="T40" fmla="*/ 0 w 232"/>
                <a:gd name="T41" fmla="*/ 1 h 232"/>
                <a:gd name="T42" fmla="*/ 0 w 232"/>
                <a:gd name="T43" fmla="*/ 1 h 232"/>
                <a:gd name="T44" fmla="*/ 0 w 232"/>
                <a:gd name="T45" fmla="*/ 1 h 232"/>
                <a:gd name="T46" fmla="*/ 0 w 232"/>
                <a:gd name="T47" fmla="*/ 1 h 232"/>
                <a:gd name="T48" fmla="*/ 0 w 232"/>
                <a:gd name="T49" fmla="*/ 0 h 232"/>
                <a:gd name="T50" fmla="*/ 0 w 232"/>
                <a:gd name="T51" fmla="*/ 0 h 232"/>
                <a:gd name="T52" fmla="*/ 1 w 232"/>
                <a:gd name="T53" fmla="*/ 0 h 232"/>
                <a:gd name="T54" fmla="*/ 1 w 232"/>
                <a:gd name="T55" fmla="*/ 0 h 232"/>
                <a:gd name="T56" fmla="*/ 1 w 232"/>
                <a:gd name="T57" fmla="*/ 0 h 23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lnTo>
                    <a:pt x="142" y="4"/>
                  </a:lnTo>
                  <a:lnTo>
                    <a:pt x="167" y="12"/>
                  </a:lnTo>
                  <a:lnTo>
                    <a:pt x="188" y="26"/>
                  </a:lnTo>
                  <a:lnTo>
                    <a:pt x="207" y="44"/>
                  </a:lnTo>
                  <a:lnTo>
                    <a:pt x="220" y="66"/>
                  </a:lnTo>
                  <a:lnTo>
                    <a:pt x="228" y="90"/>
                  </a:lnTo>
                  <a:lnTo>
                    <a:pt x="232" y="116"/>
                  </a:lnTo>
                  <a:lnTo>
                    <a:pt x="228" y="143"/>
                  </a:lnTo>
                  <a:lnTo>
                    <a:pt x="220" y="167"/>
                  </a:lnTo>
                  <a:lnTo>
                    <a:pt x="207" y="189"/>
                  </a:lnTo>
                  <a:lnTo>
                    <a:pt x="188" y="207"/>
                  </a:lnTo>
                  <a:lnTo>
                    <a:pt x="167" y="220"/>
                  </a:lnTo>
                  <a:lnTo>
                    <a:pt x="142" y="229"/>
                  </a:lnTo>
                  <a:lnTo>
                    <a:pt x="116" y="232"/>
                  </a:lnTo>
                  <a:lnTo>
                    <a:pt x="89" y="229"/>
                  </a:lnTo>
                  <a:lnTo>
                    <a:pt x="65" y="220"/>
                  </a:lnTo>
                  <a:lnTo>
                    <a:pt x="43" y="207"/>
                  </a:lnTo>
                  <a:lnTo>
                    <a:pt x="25" y="189"/>
                  </a:lnTo>
                  <a:lnTo>
                    <a:pt x="12" y="167"/>
                  </a:lnTo>
                  <a:lnTo>
                    <a:pt x="3" y="143"/>
                  </a:lnTo>
                  <a:lnTo>
                    <a:pt x="0" y="116"/>
                  </a:lnTo>
                  <a:lnTo>
                    <a:pt x="3" y="90"/>
                  </a:lnTo>
                  <a:lnTo>
                    <a:pt x="12" y="66"/>
                  </a:lnTo>
                  <a:lnTo>
                    <a:pt x="25" y="44"/>
                  </a:lnTo>
                  <a:lnTo>
                    <a:pt x="43" y="26"/>
                  </a:lnTo>
                  <a:lnTo>
                    <a:pt x="65" y="12"/>
                  </a:lnTo>
                  <a:lnTo>
                    <a:pt x="89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https://doc.arcgis.com/en/open-data/provider/prepare-your-data.htm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269225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1" y="2619958"/>
            <a:ext cx="10826496" cy="1354217"/>
          </a:xfrm>
        </p:spPr>
        <p:txBody>
          <a:bodyPr/>
          <a:lstStyle/>
          <a:p>
            <a:r>
              <a:rPr lang="en-US" sz="4400" dirty="0"/>
              <a:t>Critical Item</a:t>
            </a:r>
            <a:br>
              <a:rPr lang="en-US" sz="4400" dirty="0"/>
            </a:br>
            <a:r>
              <a:rPr lang="en-US" sz="4400" dirty="0"/>
              <a:t>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0"/>
            <a:ext cx="8500111" cy="68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8430"/>
            <a:ext cx="12192001" cy="6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4064"/>
            <a:ext cx="12192001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02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 Authoritative ArcGIS Online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Profile name should convey authoritative source</a:t>
            </a:r>
          </a:p>
          <a:p>
            <a:r>
              <a:rPr lang="en-US" dirty="0"/>
              <a:t>Profile description and photo needs to be</a:t>
            </a:r>
          </a:p>
          <a:p>
            <a:pPr lvl="1"/>
            <a:r>
              <a:rPr lang="en-US" dirty="0"/>
              <a:t>Professional</a:t>
            </a:r>
          </a:p>
          <a:p>
            <a:pPr lvl="1"/>
            <a:r>
              <a:rPr lang="en-US" dirty="0"/>
              <a:t>Informative</a:t>
            </a:r>
          </a:p>
          <a:p>
            <a:pPr lvl="1"/>
            <a:r>
              <a:rPr lang="en-US" dirty="0"/>
              <a:t>Authoritative</a:t>
            </a:r>
          </a:p>
          <a:p>
            <a:pPr lvl="1"/>
            <a:r>
              <a:rPr lang="en-US" dirty="0"/>
              <a:t>Include contact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73" y="2988945"/>
            <a:ext cx="6426518" cy="25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168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Add items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Leverage workflows you know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Catalog all your data in ArcGIS Online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Upload local items from the web or </a:t>
            </a:r>
            <a:r>
              <a:rPr lang="en-US" sz="2000" dirty="0" smtClean="0">
                <a:solidFill>
                  <a:srgbClr val="D9D9D9"/>
                </a:solidFill>
                <a:latin typeface="Avenir Light"/>
                <a:cs typeface="Avenir Light"/>
              </a:rPr>
              <a:t>ArcGIS Desktop</a:t>
            </a:r>
            <a:endParaRPr lang="en-US" sz="2000" dirty="0">
              <a:solidFill>
                <a:srgbClr val="D9D9D9"/>
              </a:solidFill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Register </a:t>
            </a:r>
            <a:r>
              <a:rPr lang="en-US" sz="2000" dirty="0" smtClean="0">
                <a:solidFill>
                  <a:srgbClr val="D9D9D9"/>
                </a:solidFill>
                <a:latin typeface="Avenir Light"/>
                <a:cs typeface="Avenir Light"/>
              </a:rPr>
              <a:t>services from ArcGIS Server</a:t>
            </a:r>
            <a:endParaRPr lang="en-US" sz="2000" dirty="0">
              <a:solidFill>
                <a:srgbClr val="D9D9D9"/>
              </a:solidFill>
              <a:latin typeface="Avenir Light"/>
              <a:cs typeface="Avenir Light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Open Data supports different file types: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Map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Feature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Image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CSVs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PDFs and Word docs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URLs (e.g. for web apps)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Web Maps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   </a:t>
            </a: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467600" y="3557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6871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Registering services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Registering services with multiple layers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Quicker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Less control over search results and item’s metadata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All layers will have same tag, thumbnail</a:t>
            </a:r>
          </a:p>
          <a:p>
            <a:pP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Registering individual layers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More time consuming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Better search results and item’s metadata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Recommended method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Sample python script to register service layers individually</a:t>
            </a:r>
          </a:p>
          <a:p>
            <a:pPr lvl="2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  <a:hlinkClick r:id="rId3"/>
              </a:rPr>
              <a:t>https://github.com/sirws/OpenData-MapServiceLayerRegistrar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 </a:t>
            </a: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848600" y="2795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645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Create effective metadata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Metadata helps make your data more authoritative and provides context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Titles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Description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Licensing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Tags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Icons</a:t>
            </a:r>
          </a:p>
          <a:p>
            <a:pP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Add official metadata files to ArcGIS Online item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>
                <a:solidFill>
                  <a:srgbClr val="D9D9D9"/>
                </a:solidFill>
                <a:latin typeface="Avenir Book"/>
                <a:cs typeface="Avenir Book"/>
              </a:rPr>
              <a:t>   </a:t>
            </a:r>
          </a:p>
        </p:txBody>
      </p:sp>
      <p:grpSp>
        <p:nvGrpSpPr>
          <p:cNvPr id="44036" name="Group 16"/>
          <p:cNvGrpSpPr>
            <a:grpSpLocks/>
          </p:cNvGrpSpPr>
          <p:nvPr/>
        </p:nvGrpSpPr>
        <p:grpSpPr bwMode="auto">
          <a:xfrm>
            <a:off x="9163050" y="3132138"/>
            <a:ext cx="2365375" cy="2716212"/>
            <a:chOff x="8930867" y="1612772"/>
            <a:chExt cx="441920" cy="564676"/>
          </a:xfrm>
        </p:grpSpPr>
        <p:sp useBgFill="1">
          <p:nvSpPr>
            <p:cNvPr id="44037" name="Freeform 119"/>
            <p:cNvSpPr>
              <a:spLocks/>
            </p:cNvSpPr>
            <p:nvPr/>
          </p:nvSpPr>
          <p:spPr bwMode="auto">
            <a:xfrm>
              <a:off x="8930867" y="1612772"/>
              <a:ext cx="441920" cy="564676"/>
            </a:xfrm>
            <a:custGeom>
              <a:avLst/>
              <a:gdLst>
                <a:gd name="T0" fmla="*/ 2147483646 w 1620"/>
                <a:gd name="T1" fmla="*/ 0 h 2068"/>
                <a:gd name="T2" fmla="*/ 2147483646 w 1620"/>
                <a:gd name="T3" fmla="*/ 0 h 2068"/>
                <a:gd name="T4" fmla="*/ 2147483646 w 1620"/>
                <a:gd name="T5" fmla="*/ 0 h 2068"/>
                <a:gd name="T6" fmla="*/ 2147483646 w 1620"/>
                <a:gd name="T7" fmla="*/ 0 h 2068"/>
                <a:gd name="T8" fmla="*/ 2147483646 w 1620"/>
                <a:gd name="T9" fmla="*/ 0 h 2068"/>
                <a:gd name="T10" fmla="*/ 2147483646 w 1620"/>
                <a:gd name="T11" fmla="*/ 0 h 2068"/>
                <a:gd name="T12" fmla="*/ 2147483646 w 1620"/>
                <a:gd name="T13" fmla="*/ 61063375 h 2068"/>
                <a:gd name="T14" fmla="*/ 2147483646 w 1620"/>
                <a:gd name="T15" fmla="*/ 427518985 h 2068"/>
                <a:gd name="T16" fmla="*/ 2147483646 w 1620"/>
                <a:gd name="T17" fmla="*/ 2147483646 h 2068"/>
                <a:gd name="T18" fmla="*/ 2147483646 w 1620"/>
                <a:gd name="T19" fmla="*/ 2147483646 h 2068"/>
                <a:gd name="T20" fmla="*/ 2147483646 w 1620"/>
                <a:gd name="T21" fmla="*/ 2147483646 h 2068"/>
                <a:gd name="T22" fmla="*/ 2147483646 w 1620"/>
                <a:gd name="T23" fmla="*/ 2147483646 h 2068"/>
                <a:gd name="T24" fmla="*/ 2147483646 w 1620"/>
                <a:gd name="T25" fmla="*/ 2147483646 h 2068"/>
                <a:gd name="T26" fmla="*/ 2147483646 w 1620"/>
                <a:gd name="T27" fmla="*/ 2147483646 h 2068"/>
                <a:gd name="T28" fmla="*/ 2147483646 w 1620"/>
                <a:gd name="T29" fmla="*/ 2147483646 h 2068"/>
                <a:gd name="T30" fmla="*/ 2147483646 w 1620"/>
                <a:gd name="T31" fmla="*/ 2147483646 h 2068"/>
                <a:gd name="T32" fmla="*/ 2147483646 w 1620"/>
                <a:gd name="T33" fmla="*/ 2147483646 h 2068"/>
                <a:gd name="T34" fmla="*/ 2147483646 w 1620"/>
                <a:gd name="T35" fmla="*/ 2147483646 h 2068"/>
                <a:gd name="T36" fmla="*/ 2147483646 w 1620"/>
                <a:gd name="T37" fmla="*/ 2147483646 h 2068"/>
                <a:gd name="T38" fmla="*/ 2147483646 w 1620"/>
                <a:gd name="T39" fmla="*/ 2147483646 h 2068"/>
                <a:gd name="T40" fmla="*/ 2147483646 w 1620"/>
                <a:gd name="T41" fmla="*/ 2147483646 h 2068"/>
                <a:gd name="T42" fmla="*/ 2147483646 w 1620"/>
                <a:gd name="T43" fmla="*/ 2147483646 h 2068"/>
                <a:gd name="T44" fmla="*/ 2147483646 w 1620"/>
                <a:gd name="T45" fmla="*/ 2147483646 h 2068"/>
                <a:gd name="T46" fmla="*/ 2147483646 w 1620"/>
                <a:gd name="T47" fmla="*/ 2147483646 h 2068"/>
                <a:gd name="T48" fmla="*/ 2147483646 w 1620"/>
                <a:gd name="T49" fmla="*/ 2147483646 h 2068"/>
                <a:gd name="T50" fmla="*/ 2147483646 w 1620"/>
                <a:gd name="T51" fmla="*/ 2147483646 h 2068"/>
                <a:gd name="T52" fmla="*/ 1380388132 w 1620"/>
                <a:gd name="T53" fmla="*/ 2147483646 h 2068"/>
                <a:gd name="T54" fmla="*/ 548062364 w 1620"/>
                <a:gd name="T55" fmla="*/ 2147483646 h 2068"/>
                <a:gd name="T56" fmla="*/ 81186160 w 1620"/>
                <a:gd name="T57" fmla="*/ 2147483646 h 2068"/>
                <a:gd name="T58" fmla="*/ 0 w 1620"/>
                <a:gd name="T59" fmla="*/ 2147483646 h 2068"/>
                <a:gd name="T60" fmla="*/ 243558479 w 1620"/>
                <a:gd name="T61" fmla="*/ 1384403698 h 2068"/>
                <a:gd name="T62" fmla="*/ 913511927 w 1620"/>
                <a:gd name="T63" fmla="*/ 549645734 h 2068"/>
                <a:gd name="T64" fmla="*/ 1887820317 w 1620"/>
                <a:gd name="T65" fmla="*/ 81417924 h 2068"/>
                <a:gd name="T66" fmla="*/ 2147483646 w 1620"/>
                <a:gd name="T67" fmla="*/ 0 h 20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20" h="2068">
                  <a:moveTo>
                    <a:pt x="138" y="0"/>
                  </a:moveTo>
                  <a:lnTo>
                    <a:pt x="158" y="0"/>
                  </a:lnTo>
                  <a:lnTo>
                    <a:pt x="186" y="0"/>
                  </a:lnTo>
                  <a:lnTo>
                    <a:pt x="220" y="0"/>
                  </a:lnTo>
                  <a:lnTo>
                    <a:pt x="260" y="0"/>
                  </a:lnTo>
                  <a:lnTo>
                    <a:pt x="303" y="0"/>
                  </a:lnTo>
                  <a:lnTo>
                    <a:pt x="352" y="0"/>
                  </a:lnTo>
                  <a:lnTo>
                    <a:pt x="456" y="0"/>
                  </a:lnTo>
                  <a:lnTo>
                    <a:pt x="510" y="0"/>
                  </a:lnTo>
                  <a:lnTo>
                    <a:pt x="927" y="0"/>
                  </a:lnTo>
                  <a:lnTo>
                    <a:pt x="950" y="0"/>
                  </a:lnTo>
                  <a:lnTo>
                    <a:pt x="967" y="0"/>
                  </a:lnTo>
                  <a:lnTo>
                    <a:pt x="974" y="0"/>
                  </a:lnTo>
                  <a:lnTo>
                    <a:pt x="999" y="3"/>
                  </a:lnTo>
                  <a:lnTo>
                    <a:pt x="1022" y="10"/>
                  </a:lnTo>
                  <a:lnTo>
                    <a:pt x="1042" y="21"/>
                  </a:lnTo>
                  <a:lnTo>
                    <a:pt x="1060" y="35"/>
                  </a:lnTo>
                  <a:lnTo>
                    <a:pt x="1585" y="560"/>
                  </a:lnTo>
                  <a:lnTo>
                    <a:pt x="1600" y="578"/>
                  </a:lnTo>
                  <a:lnTo>
                    <a:pt x="1610" y="599"/>
                  </a:lnTo>
                  <a:lnTo>
                    <a:pt x="1618" y="620"/>
                  </a:lnTo>
                  <a:lnTo>
                    <a:pt x="1620" y="645"/>
                  </a:lnTo>
                  <a:lnTo>
                    <a:pt x="1620" y="652"/>
                  </a:lnTo>
                  <a:lnTo>
                    <a:pt x="1620" y="666"/>
                  </a:lnTo>
                  <a:lnTo>
                    <a:pt x="1620" y="691"/>
                  </a:lnTo>
                  <a:lnTo>
                    <a:pt x="1620" y="721"/>
                  </a:lnTo>
                  <a:lnTo>
                    <a:pt x="1620" y="757"/>
                  </a:lnTo>
                  <a:lnTo>
                    <a:pt x="1620" y="847"/>
                  </a:lnTo>
                  <a:lnTo>
                    <a:pt x="1620" y="899"/>
                  </a:lnTo>
                  <a:lnTo>
                    <a:pt x="1620" y="955"/>
                  </a:lnTo>
                  <a:lnTo>
                    <a:pt x="1620" y="1015"/>
                  </a:lnTo>
                  <a:lnTo>
                    <a:pt x="1620" y="1076"/>
                  </a:lnTo>
                  <a:lnTo>
                    <a:pt x="1620" y="1140"/>
                  </a:lnTo>
                  <a:lnTo>
                    <a:pt x="1620" y="1207"/>
                  </a:lnTo>
                  <a:lnTo>
                    <a:pt x="1620" y="1472"/>
                  </a:lnTo>
                  <a:lnTo>
                    <a:pt x="1620" y="1535"/>
                  </a:lnTo>
                  <a:lnTo>
                    <a:pt x="1620" y="1596"/>
                  </a:lnTo>
                  <a:lnTo>
                    <a:pt x="1620" y="1807"/>
                  </a:lnTo>
                  <a:lnTo>
                    <a:pt x="1620" y="1847"/>
                  </a:lnTo>
                  <a:lnTo>
                    <a:pt x="1620" y="1882"/>
                  </a:lnTo>
                  <a:lnTo>
                    <a:pt x="1620" y="1909"/>
                  </a:lnTo>
                  <a:lnTo>
                    <a:pt x="1620" y="1931"/>
                  </a:lnTo>
                  <a:lnTo>
                    <a:pt x="1620" y="1943"/>
                  </a:lnTo>
                  <a:lnTo>
                    <a:pt x="1620" y="1948"/>
                  </a:lnTo>
                  <a:lnTo>
                    <a:pt x="1616" y="1976"/>
                  </a:lnTo>
                  <a:lnTo>
                    <a:pt x="1608" y="2000"/>
                  </a:lnTo>
                  <a:lnTo>
                    <a:pt x="1593" y="2023"/>
                  </a:lnTo>
                  <a:lnTo>
                    <a:pt x="1575" y="2041"/>
                  </a:lnTo>
                  <a:lnTo>
                    <a:pt x="1552" y="2056"/>
                  </a:lnTo>
                  <a:lnTo>
                    <a:pt x="1527" y="2064"/>
                  </a:lnTo>
                  <a:lnTo>
                    <a:pt x="1500" y="2068"/>
                  </a:lnTo>
                  <a:lnTo>
                    <a:pt x="120" y="2068"/>
                  </a:lnTo>
                  <a:lnTo>
                    <a:pt x="93" y="2064"/>
                  </a:lnTo>
                  <a:lnTo>
                    <a:pt x="68" y="2056"/>
                  </a:lnTo>
                  <a:lnTo>
                    <a:pt x="45" y="2041"/>
                  </a:lnTo>
                  <a:lnTo>
                    <a:pt x="27" y="2023"/>
                  </a:lnTo>
                  <a:lnTo>
                    <a:pt x="12" y="2000"/>
                  </a:lnTo>
                  <a:lnTo>
                    <a:pt x="4" y="1976"/>
                  </a:lnTo>
                  <a:lnTo>
                    <a:pt x="0" y="19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5"/>
                  </a:lnTo>
                  <a:lnTo>
                    <a:pt x="45" y="27"/>
                  </a:lnTo>
                  <a:lnTo>
                    <a:pt x="68" y="12"/>
                  </a:lnTo>
                  <a:lnTo>
                    <a:pt x="93" y="4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1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38" name="Freeform 120"/>
            <p:cNvSpPr>
              <a:spLocks noEditPoints="1"/>
            </p:cNvSpPr>
            <p:nvPr/>
          </p:nvSpPr>
          <p:spPr bwMode="auto">
            <a:xfrm>
              <a:off x="8963602" y="1645507"/>
              <a:ext cx="376450" cy="499206"/>
            </a:xfrm>
            <a:custGeom>
              <a:avLst/>
              <a:gdLst>
                <a:gd name="T0" fmla="*/ 2147483646 w 1380"/>
                <a:gd name="T1" fmla="*/ 0 h 1828"/>
                <a:gd name="T2" fmla="*/ 2147483646 w 1380"/>
                <a:gd name="T3" fmla="*/ 0 h 1828"/>
                <a:gd name="T4" fmla="*/ 2147483646 w 1380"/>
                <a:gd name="T5" fmla="*/ 2147483646 h 1828"/>
                <a:gd name="T6" fmla="*/ 2147483646 w 1380"/>
                <a:gd name="T7" fmla="*/ 2147483646 h 1828"/>
                <a:gd name="T8" fmla="*/ 2147483646 w 1380"/>
                <a:gd name="T9" fmla="*/ 2147483646 h 1828"/>
                <a:gd name="T10" fmla="*/ 2147483646 w 1380"/>
                <a:gd name="T11" fmla="*/ 0 h 1828"/>
                <a:gd name="T12" fmla="*/ 0 w 1380"/>
                <a:gd name="T13" fmla="*/ 0 h 1828"/>
                <a:gd name="T14" fmla="*/ 2147483646 w 1380"/>
                <a:gd name="T15" fmla="*/ 0 h 1828"/>
                <a:gd name="T16" fmla="*/ 2147483646 w 1380"/>
                <a:gd name="T17" fmla="*/ 2147483646 h 1828"/>
                <a:gd name="T18" fmla="*/ 2147483646 w 1380"/>
                <a:gd name="T19" fmla="*/ 2147483646 h 1828"/>
                <a:gd name="T20" fmla="*/ 2147483646 w 1380"/>
                <a:gd name="T21" fmla="*/ 2147483646 h 1828"/>
                <a:gd name="T22" fmla="*/ 0 w 1380"/>
                <a:gd name="T23" fmla="*/ 2147483646 h 1828"/>
                <a:gd name="T24" fmla="*/ 0 w 1380"/>
                <a:gd name="T25" fmla="*/ 0 h 18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80" h="1828">
                  <a:moveTo>
                    <a:pt x="854" y="0"/>
                  </a:moveTo>
                  <a:lnTo>
                    <a:pt x="856" y="0"/>
                  </a:lnTo>
                  <a:lnTo>
                    <a:pt x="1380" y="525"/>
                  </a:lnTo>
                  <a:lnTo>
                    <a:pt x="854" y="525"/>
                  </a:lnTo>
                  <a:lnTo>
                    <a:pt x="854" y="0"/>
                  </a:lnTo>
                  <a:close/>
                  <a:moveTo>
                    <a:pt x="0" y="0"/>
                  </a:moveTo>
                  <a:lnTo>
                    <a:pt x="708" y="0"/>
                  </a:lnTo>
                  <a:lnTo>
                    <a:pt x="708" y="672"/>
                  </a:lnTo>
                  <a:lnTo>
                    <a:pt x="1380" y="672"/>
                  </a:lnTo>
                  <a:lnTo>
                    <a:pt x="1380" y="1828"/>
                  </a:lnTo>
                  <a:lnTo>
                    <a:pt x="0" y="1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39" name="Freeform 121"/>
            <p:cNvSpPr>
              <a:spLocks noEditPoints="1"/>
            </p:cNvSpPr>
            <p:nvPr/>
          </p:nvSpPr>
          <p:spPr bwMode="auto">
            <a:xfrm>
              <a:off x="9026344" y="1792814"/>
              <a:ext cx="225052" cy="294614"/>
            </a:xfrm>
            <a:custGeom>
              <a:avLst/>
              <a:gdLst>
                <a:gd name="T0" fmla="*/ 0 w 828"/>
                <a:gd name="T1" fmla="*/ 2147483646 h 1080"/>
                <a:gd name="T2" fmla="*/ 2147483646 w 828"/>
                <a:gd name="T3" fmla="*/ 2147483646 h 1080"/>
                <a:gd name="T4" fmla="*/ 2147483646 w 828"/>
                <a:gd name="T5" fmla="*/ 2147483646 h 1080"/>
                <a:gd name="T6" fmla="*/ 0 w 828"/>
                <a:gd name="T7" fmla="*/ 2147483646 h 1080"/>
                <a:gd name="T8" fmla="*/ 0 w 828"/>
                <a:gd name="T9" fmla="*/ 2147483646 h 1080"/>
                <a:gd name="T10" fmla="*/ 0 w 828"/>
                <a:gd name="T11" fmla="*/ 2147483646 h 1080"/>
                <a:gd name="T12" fmla="*/ 2147483646 w 828"/>
                <a:gd name="T13" fmla="*/ 2147483646 h 1080"/>
                <a:gd name="T14" fmla="*/ 2147483646 w 828"/>
                <a:gd name="T15" fmla="*/ 2147483646 h 1080"/>
                <a:gd name="T16" fmla="*/ 0 w 828"/>
                <a:gd name="T17" fmla="*/ 2147483646 h 1080"/>
                <a:gd name="T18" fmla="*/ 0 w 828"/>
                <a:gd name="T19" fmla="*/ 2147483646 h 1080"/>
                <a:gd name="T20" fmla="*/ 0 w 828"/>
                <a:gd name="T21" fmla="*/ 2147483646 h 1080"/>
                <a:gd name="T22" fmla="*/ 2147483646 w 828"/>
                <a:gd name="T23" fmla="*/ 2147483646 h 1080"/>
                <a:gd name="T24" fmla="*/ 2147483646 w 828"/>
                <a:gd name="T25" fmla="*/ 2147483646 h 1080"/>
                <a:gd name="T26" fmla="*/ 0 w 828"/>
                <a:gd name="T27" fmla="*/ 2147483646 h 1080"/>
                <a:gd name="T28" fmla="*/ 0 w 828"/>
                <a:gd name="T29" fmla="*/ 2147483646 h 1080"/>
                <a:gd name="T30" fmla="*/ 0 w 828"/>
                <a:gd name="T31" fmla="*/ 0 h 1080"/>
                <a:gd name="T32" fmla="*/ 2147483646 w 828"/>
                <a:gd name="T33" fmla="*/ 0 h 1080"/>
                <a:gd name="T34" fmla="*/ 2147483646 w 828"/>
                <a:gd name="T35" fmla="*/ 2147483646 h 1080"/>
                <a:gd name="T36" fmla="*/ 0 w 828"/>
                <a:gd name="T37" fmla="*/ 2147483646 h 1080"/>
                <a:gd name="T38" fmla="*/ 0 w 828"/>
                <a:gd name="T39" fmla="*/ 0 h 10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28" h="1080">
                  <a:moveTo>
                    <a:pt x="0" y="961"/>
                  </a:moveTo>
                  <a:lnTo>
                    <a:pt x="602" y="961"/>
                  </a:lnTo>
                  <a:lnTo>
                    <a:pt x="602" y="1080"/>
                  </a:lnTo>
                  <a:lnTo>
                    <a:pt x="0" y="1080"/>
                  </a:lnTo>
                  <a:lnTo>
                    <a:pt x="0" y="961"/>
                  </a:lnTo>
                  <a:close/>
                  <a:moveTo>
                    <a:pt x="0" y="641"/>
                  </a:moveTo>
                  <a:lnTo>
                    <a:pt x="828" y="641"/>
                  </a:lnTo>
                  <a:lnTo>
                    <a:pt x="828" y="759"/>
                  </a:lnTo>
                  <a:lnTo>
                    <a:pt x="0" y="759"/>
                  </a:lnTo>
                  <a:lnTo>
                    <a:pt x="0" y="641"/>
                  </a:lnTo>
                  <a:close/>
                  <a:moveTo>
                    <a:pt x="0" y="320"/>
                  </a:moveTo>
                  <a:lnTo>
                    <a:pt x="828" y="320"/>
                  </a:lnTo>
                  <a:lnTo>
                    <a:pt x="828" y="439"/>
                  </a:lnTo>
                  <a:lnTo>
                    <a:pt x="0" y="439"/>
                  </a:lnTo>
                  <a:lnTo>
                    <a:pt x="0" y="320"/>
                  </a:lnTo>
                  <a:close/>
                  <a:moveTo>
                    <a:pt x="0" y="0"/>
                  </a:moveTo>
                  <a:lnTo>
                    <a:pt x="302" y="0"/>
                  </a:lnTo>
                  <a:lnTo>
                    <a:pt x="302" y="12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https://doc.arcgis.com/en/arcgis-online/share-maps/metadata.htm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4540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Persistent linkages</a:t>
            </a:r>
          </a:p>
        </p:txBody>
      </p:sp>
      <p:grpSp>
        <p:nvGrpSpPr>
          <p:cNvPr id="50179" name="Group 18"/>
          <p:cNvGrpSpPr>
            <a:grpSpLocks noChangeAspect="1"/>
          </p:cNvGrpSpPr>
          <p:nvPr/>
        </p:nvGrpSpPr>
        <p:grpSpPr bwMode="auto">
          <a:xfrm>
            <a:off x="8534400" y="3633788"/>
            <a:ext cx="2743200" cy="1933575"/>
            <a:chOff x="1778" y="2744"/>
            <a:chExt cx="566" cy="399"/>
          </a:xfrm>
        </p:grpSpPr>
        <p:sp useBgFill="1">
          <p:nvSpPr>
            <p:cNvPr id="50181" name="Freeform 20"/>
            <p:cNvSpPr>
              <a:spLocks noEditPoints="1"/>
            </p:cNvSpPr>
            <p:nvPr/>
          </p:nvSpPr>
          <p:spPr bwMode="auto">
            <a:xfrm>
              <a:off x="1778" y="2744"/>
              <a:ext cx="566" cy="399"/>
            </a:xfrm>
            <a:custGeom>
              <a:avLst/>
              <a:gdLst>
                <a:gd name="T0" fmla="*/ 296 w 2830"/>
                <a:gd name="T1" fmla="*/ 247 h 1999"/>
                <a:gd name="T2" fmla="*/ 313 w 2830"/>
                <a:gd name="T3" fmla="*/ 245 h 1999"/>
                <a:gd name="T4" fmla="*/ 115 w 2830"/>
                <a:gd name="T5" fmla="*/ 289 h 1999"/>
                <a:gd name="T6" fmla="*/ 131 w 2830"/>
                <a:gd name="T7" fmla="*/ 236 h 1999"/>
                <a:gd name="T8" fmla="*/ 215 w 2830"/>
                <a:gd name="T9" fmla="*/ 280 h 1999"/>
                <a:gd name="T10" fmla="*/ 184 w 2830"/>
                <a:gd name="T11" fmla="*/ 208 h 1999"/>
                <a:gd name="T12" fmla="*/ 448 w 2830"/>
                <a:gd name="T13" fmla="*/ 210 h 1999"/>
                <a:gd name="T14" fmla="*/ 449 w 2830"/>
                <a:gd name="T15" fmla="*/ 182 h 1999"/>
                <a:gd name="T16" fmla="*/ 351 w 2830"/>
                <a:gd name="T17" fmla="*/ 167 h 1999"/>
                <a:gd name="T18" fmla="*/ 355 w 2830"/>
                <a:gd name="T19" fmla="*/ 197 h 1999"/>
                <a:gd name="T20" fmla="*/ 370 w 2830"/>
                <a:gd name="T21" fmla="*/ 144 h 1999"/>
                <a:gd name="T22" fmla="*/ 252 w 2830"/>
                <a:gd name="T23" fmla="*/ 154 h 1999"/>
                <a:gd name="T24" fmla="*/ 285 w 2830"/>
                <a:gd name="T25" fmla="*/ 92 h 1999"/>
                <a:gd name="T26" fmla="*/ 311 w 2830"/>
                <a:gd name="T27" fmla="*/ 133 h 1999"/>
                <a:gd name="T28" fmla="*/ 236 w 2830"/>
                <a:gd name="T29" fmla="*/ 0 h 1999"/>
                <a:gd name="T30" fmla="*/ 269 w 2830"/>
                <a:gd name="T31" fmla="*/ 10 h 1999"/>
                <a:gd name="T32" fmla="*/ 291 w 2830"/>
                <a:gd name="T33" fmla="*/ 35 h 1999"/>
                <a:gd name="T34" fmla="*/ 360 w 2830"/>
                <a:gd name="T35" fmla="*/ 21 h 1999"/>
                <a:gd name="T36" fmla="*/ 392 w 2830"/>
                <a:gd name="T37" fmla="*/ 12 h 1999"/>
                <a:gd name="T38" fmla="*/ 426 w 2830"/>
                <a:gd name="T39" fmla="*/ 22 h 1999"/>
                <a:gd name="T40" fmla="*/ 448 w 2830"/>
                <a:gd name="T41" fmla="*/ 48 h 1999"/>
                <a:gd name="T42" fmla="*/ 453 w 2830"/>
                <a:gd name="T43" fmla="*/ 82 h 1999"/>
                <a:gd name="T44" fmla="*/ 504 w 2830"/>
                <a:gd name="T45" fmla="*/ 135 h 1999"/>
                <a:gd name="T46" fmla="*/ 538 w 2830"/>
                <a:gd name="T47" fmla="*/ 145 h 1999"/>
                <a:gd name="T48" fmla="*/ 561 w 2830"/>
                <a:gd name="T49" fmla="*/ 170 h 1999"/>
                <a:gd name="T50" fmla="*/ 566 w 2830"/>
                <a:gd name="T51" fmla="*/ 206 h 1999"/>
                <a:gd name="T52" fmla="*/ 551 w 2830"/>
                <a:gd name="T53" fmla="*/ 237 h 1999"/>
                <a:gd name="T54" fmla="*/ 522 w 2830"/>
                <a:gd name="T55" fmla="*/ 255 h 1999"/>
                <a:gd name="T56" fmla="*/ 490 w 2830"/>
                <a:gd name="T57" fmla="*/ 256 h 1999"/>
                <a:gd name="T58" fmla="*/ 461 w 2830"/>
                <a:gd name="T59" fmla="*/ 315 h 1999"/>
                <a:gd name="T60" fmla="*/ 446 w 2830"/>
                <a:gd name="T61" fmla="*/ 346 h 1999"/>
                <a:gd name="T62" fmla="*/ 417 w 2830"/>
                <a:gd name="T63" fmla="*/ 365 h 1999"/>
                <a:gd name="T64" fmla="*/ 382 w 2830"/>
                <a:gd name="T65" fmla="*/ 365 h 1999"/>
                <a:gd name="T66" fmla="*/ 352 w 2830"/>
                <a:gd name="T67" fmla="*/ 346 h 1999"/>
                <a:gd name="T68" fmla="*/ 256 w 2830"/>
                <a:gd name="T69" fmla="*/ 380 h 1999"/>
                <a:gd name="T70" fmla="*/ 228 w 2830"/>
                <a:gd name="T71" fmla="*/ 397 h 1999"/>
                <a:gd name="T72" fmla="*/ 194 w 2830"/>
                <a:gd name="T73" fmla="*/ 397 h 1999"/>
                <a:gd name="T74" fmla="*/ 166 w 2830"/>
                <a:gd name="T75" fmla="*/ 379 h 1999"/>
                <a:gd name="T76" fmla="*/ 109 w 2830"/>
                <a:gd name="T77" fmla="*/ 351 h 1999"/>
                <a:gd name="T78" fmla="*/ 80 w 2830"/>
                <a:gd name="T79" fmla="*/ 370 h 1999"/>
                <a:gd name="T80" fmla="*/ 44 w 2830"/>
                <a:gd name="T81" fmla="*/ 370 h 1999"/>
                <a:gd name="T82" fmla="*/ 15 w 2830"/>
                <a:gd name="T83" fmla="*/ 351 h 1999"/>
                <a:gd name="T84" fmla="*/ 1 w 2830"/>
                <a:gd name="T85" fmla="*/ 320 h 1999"/>
                <a:gd name="T86" fmla="*/ 6 w 2830"/>
                <a:gd name="T87" fmla="*/ 285 h 1999"/>
                <a:gd name="T88" fmla="*/ 27 w 2830"/>
                <a:gd name="T89" fmla="*/ 260 h 1999"/>
                <a:gd name="T90" fmla="*/ 60 w 2830"/>
                <a:gd name="T91" fmla="*/ 249 h 1999"/>
                <a:gd name="T92" fmla="*/ 73 w 2830"/>
                <a:gd name="T93" fmla="*/ 187 h 1999"/>
                <a:gd name="T94" fmla="*/ 78 w 2830"/>
                <a:gd name="T95" fmla="*/ 153 h 1999"/>
                <a:gd name="T96" fmla="*/ 101 w 2830"/>
                <a:gd name="T97" fmla="*/ 127 h 1999"/>
                <a:gd name="T98" fmla="*/ 134 w 2830"/>
                <a:gd name="T99" fmla="*/ 117 h 1999"/>
                <a:gd name="T100" fmla="*/ 175 w 2830"/>
                <a:gd name="T101" fmla="*/ 75 h 1999"/>
                <a:gd name="T102" fmla="*/ 176 w 2830"/>
                <a:gd name="T103" fmla="*/ 44 h 1999"/>
                <a:gd name="T104" fmla="*/ 195 w 2830"/>
                <a:gd name="T105" fmla="*/ 15 h 1999"/>
                <a:gd name="T106" fmla="*/ 226 w 2830"/>
                <a:gd name="T107" fmla="*/ 1 h 199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830" h="1999">
                  <a:moveTo>
                    <a:pt x="1563" y="1228"/>
                  </a:moveTo>
                  <a:lnTo>
                    <a:pt x="1527" y="1235"/>
                  </a:lnTo>
                  <a:lnTo>
                    <a:pt x="1491" y="1237"/>
                  </a:lnTo>
                  <a:lnTo>
                    <a:pt x="1479" y="1237"/>
                  </a:lnTo>
                  <a:lnTo>
                    <a:pt x="1313" y="1517"/>
                  </a:lnTo>
                  <a:lnTo>
                    <a:pt x="1720" y="1453"/>
                  </a:lnTo>
                  <a:lnTo>
                    <a:pt x="1731" y="1424"/>
                  </a:lnTo>
                  <a:lnTo>
                    <a:pt x="1563" y="1228"/>
                  </a:lnTo>
                  <a:close/>
                  <a:moveTo>
                    <a:pt x="656" y="1183"/>
                  </a:moveTo>
                  <a:lnTo>
                    <a:pt x="545" y="1392"/>
                  </a:lnTo>
                  <a:lnTo>
                    <a:pt x="562" y="1419"/>
                  </a:lnTo>
                  <a:lnTo>
                    <a:pt x="575" y="1446"/>
                  </a:lnTo>
                  <a:lnTo>
                    <a:pt x="586" y="1476"/>
                  </a:lnTo>
                  <a:lnTo>
                    <a:pt x="823" y="1517"/>
                  </a:lnTo>
                  <a:lnTo>
                    <a:pt x="658" y="1183"/>
                  </a:lnTo>
                  <a:lnTo>
                    <a:pt x="656" y="1183"/>
                  </a:lnTo>
                  <a:close/>
                  <a:moveTo>
                    <a:pt x="919" y="1041"/>
                  </a:moveTo>
                  <a:lnTo>
                    <a:pt x="898" y="1072"/>
                  </a:lnTo>
                  <a:lnTo>
                    <a:pt x="1061" y="1402"/>
                  </a:lnTo>
                  <a:lnTo>
                    <a:pt x="1074" y="1402"/>
                  </a:lnTo>
                  <a:lnTo>
                    <a:pt x="1249" y="1107"/>
                  </a:lnTo>
                  <a:lnTo>
                    <a:pt x="1237" y="1085"/>
                  </a:lnTo>
                  <a:lnTo>
                    <a:pt x="1226" y="1062"/>
                  </a:lnTo>
                  <a:lnTo>
                    <a:pt x="919" y="1041"/>
                  </a:lnTo>
                  <a:close/>
                  <a:moveTo>
                    <a:pt x="2116" y="723"/>
                  </a:moveTo>
                  <a:lnTo>
                    <a:pt x="2129" y="1214"/>
                  </a:lnTo>
                  <a:lnTo>
                    <a:pt x="2251" y="1083"/>
                  </a:lnTo>
                  <a:lnTo>
                    <a:pt x="2242" y="1051"/>
                  </a:lnTo>
                  <a:lnTo>
                    <a:pt x="2235" y="1018"/>
                  </a:lnTo>
                  <a:lnTo>
                    <a:pt x="2233" y="985"/>
                  </a:lnTo>
                  <a:lnTo>
                    <a:pt x="2235" y="948"/>
                  </a:lnTo>
                  <a:lnTo>
                    <a:pt x="2243" y="913"/>
                  </a:lnTo>
                  <a:lnTo>
                    <a:pt x="2254" y="879"/>
                  </a:lnTo>
                  <a:lnTo>
                    <a:pt x="2116" y="723"/>
                  </a:lnTo>
                  <a:close/>
                  <a:moveTo>
                    <a:pt x="1852" y="722"/>
                  </a:moveTo>
                  <a:lnTo>
                    <a:pt x="1757" y="837"/>
                  </a:lnTo>
                  <a:lnTo>
                    <a:pt x="1770" y="873"/>
                  </a:lnTo>
                  <a:lnTo>
                    <a:pt x="1777" y="911"/>
                  </a:lnTo>
                  <a:lnTo>
                    <a:pt x="1780" y="948"/>
                  </a:lnTo>
                  <a:lnTo>
                    <a:pt x="1777" y="985"/>
                  </a:lnTo>
                  <a:lnTo>
                    <a:pt x="1771" y="1018"/>
                  </a:lnTo>
                  <a:lnTo>
                    <a:pt x="1760" y="1052"/>
                  </a:lnTo>
                  <a:lnTo>
                    <a:pt x="1864" y="1173"/>
                  </a:lnTo>
                  <a:lnTo>
                    <a:pt x="1852" y="722"/>
                  </a:lnTo>
                  <a:close/>
                  <a:moveTo>
                    <a:pt x="1106" y="589"/>
                  </a:moveTo>
                  <a:lnTo>
                    <a:pt x="938" y="778"/>
                  </a:lnTo>
                  <a:lnTo>
                    <a:pt x="1244" y="798"/>
                  </a:lnTo>
                  <a:lnTo>
                    <a:pt x="1262" y="773"/>
                  </a:lnTo>
                  <a:lnTo>
                    <a:pt x="1174" y="598"/>
                  </a:lnTo>
                  <a:lnTo>
                    <a:pt x="1140" y="595"/>
                  </a:lnTo>
                  <a:lnTo>
                    <a:pt x="1106" y="589"/>
                  </a:lnTo>
                  <a:close/>
                  <a:moveTo>
                    <a:pt x="1424" y="459"/>
                  </a:moveTo>
                  <a:lnTo>
                    <a:pt x="1410" y="479"/>
                  </a:lnTo>
                  <a:lnTo>
                    <a:pt x="1500" y="659"/>
                  </a:lnTo>
                  <a:lnTo>
                    <a:pt x="1528" y="662"/>
                  </a:lnTo>
                  <a:lnTo>
                    <a:pt x="1556" y="667"/>
                  </a:lnTo>
                  <a:lnTo>
                    <a:pt x="1700" y="491"/>
                  </a:lnTo>
                  <a:lnTo>
                    <a:pt x="1694" y="477"/>
                  </a:lnTo>
                  <a:lnTo>
                    <a:pt x="1424" y="459"/>
                  </a:lnTo>
                  <a:close/>
                  <a:moveTo>
                    <a:pt x="1178" y="0"/>
                  </a:moveTo>
                  <a:lnTo>
                    <a:pt x="1222" y="4"/>
                  </a:lnTo>
                  <a:lnTo>
                    <a:pt x="1265" y="14"/>
                  </a:lnTo>
                  <a:lnTo>
                    <a:pt x="1306" y="28"/>
                  </a:lnTo>
                  <a:lnTo>
                    <a:pt x="1343" y="49"/>
                  </a:lnTo>
                  <a:lnTo>
                    <a:pt x="1378" y="74"/>
                  </a:lnTo>
                  <a:lnTo>
                    <a:pt x="1408" y="104"/>
                  </a:lnTo>
                  <a:lnTo>
                    <a:pt x="1435" y="138"/>
                  </a:lnTo>
                  <a:lnTo>
                    <a:pt x="1456" y="176"/>
                  </a:lnTo>
                  <a:lnTo>
                    <a:pt x="1708" y="194"/>
                  </a:lnTo>
                  <a:lnTo>
                    <a:pt x="1735" y="160"/>
                  </a:lnTo>
                  <a:lnTo>
                    <a:pt x="1765" y="132"/>
                  </a:lnTo>
                  <a:lnTo>
                    <a:pt x="1799" y="107"/>
                  </a:lnTo>
                  <a:lnTo>
                    <a:pt x="1836" y="87"/>
                  </a:lnTo>
                  <a:lnTo>
                    <a:pt x="1876" y="73"/>
                  </a:lnTo>
                  <a:lnTo>
                    <a:pt x="1917" y="63"/>
                  </a:lnTo>
                  <a:lnTo>
                    <a:pt x="1961" y="61"/>
                  </a:lnTo>
                  <a:lnTo>
                    <a:pt x="2007" y="65"/>
                  </a:lnTo>
                  <a:lnTo>
                    <a:pt x="2050" y="74"/>
                  </a:lnTo>
                  <a:lnTo>
                    <a:pt x="2092" y="90"/>
                  </a:lnTo>
                  <a:lnTo>
                    <a:pt x="2129" y="110"/>
                  </a:lnTo>
                  <a:lnTo>
                    <a:pt x="2164" y="137"/>
                  </a:lnTo>
                  <a:lnTo>
                    <a:pt x="2194" y="167"/>
                  </a:lnTo>
                  <a:lnTo>
                    <a:pt x="2220" y="201"/>
                  </a:lnTo>
                  <a:lnTo>
                    <a:pt x="2242" y="240"/>
                  </a:lnTo>
                  <a:lnTo>
                    <a:pt x="2257" y="281"/>
                  </a:lnTo>
                  <a:lnTo>
                    <a:pt x="2267" y="323"/>
                  </a:lnTo>
                  <a:lnTo>
                    <a:pt x="2271" y="369"/>
                  </a:lnTo>
                  <a:lnTo>
                    <a:pt x="2267" y="413"/>
                  </a:lnTo>
                  <a:lnTo>
                    <a:pt x="2257" y="456"/>
                  </a:lnTo>
                  <a:lnTo>
                    <a:pt x="2458" y="682"/>
                  </a:lnTo>
                  <a:lnTo>
                    <a:pt x="2489" y="678"/>
                  </a:lnTo>
                  <a:lnTo>
                    <a:pt x="2522" y="676"/>
                  </a:lnTo>
                  <a:lnTo>
                    <a:pt x="2568" y="679"/>
                  </a:lnTo>
                  <a:lnTo>
                    <a:pt x="2611" y="690"/>
                  </a:lnTo>
                  <a:lnTo>
                    <a:pt x="2653" y="704"/>
                  </a:lnTo>
                  <a:lnTo>
                    <a:pt x="2690" y="726"/>
                  </a:lnTo>
                  <a:lnTo>
                    <a:pt x="2725" y="751"/>
                  </a:lnTo>
                  <a:lnTo>
                    <a:pt x="2755" y="783"/>
                  </a:lnTo>
                  <a:lnTo>
                    <a:pt x="2781" y="817"/>
                  </a:lnTo>
                  <a:lnTo>
                    <a:pt x="2803" y="854"/>
                  </a:lnTo>
                  <a:lnTo>
                    <a:pt x="2818" y="895"/>
                  </a:lnTo>
                  <a:lnTo>
                    <a:pt x="2828" y="939"/>
                  </a:lnTo>
                  <a:lnTo>
                    <a:pt x="2830" y="985"/>
                  </a:lnTo>
                  <a:lnTo>
                    <a:pt x="2828" y="1031"/>
                  </a:lnTo>
                  <a:lnTo>
                    <a:pt x="2818" y="1074"/>
                  </a:lnTo>
                  <a:lnTo>
                    <a:pt x="2803" y="1115"/>
                  </a:lnTo>
                  <a:lnTo>
                    <a:pt x="2781" y="1153"/>
                  </a:lnTo>
                  <a:lnTo>
                    <a:pt x="2755" y="1187"/>
                  </a:lnTo>
                  <a:lnTo>
                    <a:pt x="2725" y="1218"/>
                  </a:lnTo>
                  <a:lnTo>
                    <a:pt x="2690" y="1243"/>
                  </a:lnTo>
                  <a:lnTo>
                    <a:pt x="2653" y="1264"/>
                  </a:lnTo>
                  <a:lnTo>
                    <a:pt x="2611" y="1280"/>
                  </a:lnTo>
                  <a:lnTo>
                    <a:pt x="2568" y="1289"/>
                  </a:lnTo>
                  <a:lnTo>
                    <a:pt x="2522" y="1293"/>
                  </a:lnTo>
                  <a:lnTo>
                    <a:pt x="2486" y="1291"/>
                  </a:lnTo>
                  <a:lnTo>
                    <a:pt x="2451" y="1284"/>
                  </a:lnTo>
                  <a:lnTo>
                    <a:pt x="2295" y="1453"/>
                  </a:lnTo>
                  <a:lnTo>
                    <a:pt x="2303" y="1492"/>
                  </a:lnTo>
                  <a:lnTo>
                    <a:pt x="2306" y="1534"/>
                  </a:lnTo>
                  <a:lnTo>
                    <a:pt x="2303" y="1578"/>
                  </a:lnTo>
                  <a:lnTo>
                    <a:pt x="2293" y="1622"/>
                  </a:lnTo>
                  <a:lnTo>
                    <a:pt x="2278" y="1663"/>
                  </a:lnTo>
                  <a:lnTo>
                    <a:pt x="2256" y="1702"/>
                  </a:lnTo>
                  <a:lnTo>
                    <a:pt x="2231" y="1735"/>
                  </a:lnTo>
                  <a:lnTo>
                    <a:pt x="2200" y="1766"/>
                  </a:lnTo>
                  <a:lnTo>
                    <a:pt x="2165" y="1792"/>
                  </a:lnTo>
                  <a:lnTo>
                    <a:pt x="2128" y="1813"/>
                  </a:lnTo>
                  <a:lnTo>
                    <a:pt x="2087" y="1829"/>
                  </a:lnTo>
                  <a:lnTo>
                    <a:pt x="2043" y="1838"/>
                  </a:lnTo>
                  <a:lnTo>
                    <a:pt x="1997" y="1842"/>
                  </a:lnTo>
                  <a:lnTo>
                    <a:pt x="1953" y="1838"/>
                  </a:lnTo>
                  <a:lnTo>
                    <a:pt x="1908" y="1829"/>
                  </a:lnTo>
                  <a:lnTo>
                    <a:pt x="1867" y="1813"/>
                  </a:lnTo>
                  <a:lnTo>
                    <a:pt x="1828" y="1791"/>
                  </a:lnTo>
                  <a:lnTo>
                    <a:pt x="1793" y="1764"/>
                  </a:lnTo>
                  <a:lnTo>
                    <a:pt x="1761" y="1733"/>
                  </a:lnTo>
                  <a:lnTo>
                    <a:pt x="1346" y="1798"/>
                  </a:lnTo>
                  <a:lnTo>
                    <a:pt x="1329" y="1836"/>
                  </a:lnTo>
                  <a:lnTo>
                    <a:pt x="1307" y="1871"/>
                  </a:lnTo>
                  <a:lnTo>
                    <a:pt x="1281" y="1902"/>
                  </a:lnTo>
                  <a:lnTo>
                    <a:pt x="1251" y="1930"/>
                  </a:lnTo>
                  <a:lnTo>
                    <a:pt x="1217" y="1954"/>
                  </a:lnTo>
                  <a:lnTo>
                    <a:pt x="1181" y="1972"/>
                  </a:lnTo>
                  <a:lnTo>
                    <a:pt x="1141" y="1987"/>
                  </a:lnTo>
                  <a:lnTo>
                    <a:pt x="1100" y="1995"/>
                  </a:lnTo>
                  <a:lnTo>
                    <a:pt x="1057" y="1999"/>
                  </a:lnTo>
                  <a:lnTo>
                    <a:pt x="1013" y="1995"/>
                  </a:lnTo>
                  <a:lnTo>
                    <a:pt x="972" y="1987"/>
                  </a:lnTo>
                  <a:lnTo>
                    <a:pt x="932" y="1972"/>
                  </a:lnTo>
                  <a:lnTo>
                    <a:pt x="896" y="1953"/>
                  </a:lnTo>
                  <a:lnTo>
                    <a:pt x="862" y="1929"/>
                  </a:lnTo>
                  <a:lnTo>
                    <a:pt x="832" y="1900"/>
                  </a:lnTo>
                  <a:lnTo>
                    <a:pt x="805" y="1868"/>
                  </a:lnTo>
                  <a:lnTo>
                    <a:pt x="783" y="1833"/>
                  </a:lnTo>
                  <a:lnTo>
                    <a:pt x="766" y="1795"/>
                  </a:lnTo>
                  <a:lnTo>
                    <a:pt x="545" y="1757"/>
                  </a:lnTo>
                  <a:lnTo>
                    <a:pt x="514" y="1789"/>
                  </a:lnTo>
                  <a:lnTo>
                    <a:pt x="479" y="1815"/>
                  </a:lnTo>
                  <a:lnTo>
                    <a:pt x="440" y="1837"/>
                  </a:lnTo>
                  <a:lnTo>
                    <a:pt x="399" y="1853"/>
                  </a:lnTo>
                  <a:lnTo>
                    <a:pt x="354" y="1862"/>
                  </a:lnTo>
                  <a:lnTo>
                    <a:pt x="309" y="1866"/>
                  </a:lnTo>
                  <a:lnTo>
                    <a:pt x="263" y="1862"/>
                  </a:lnTo>
                  <a:lnTo>
                    <a:pt x="220" y="1853"/>
                  </a:lnTo>
                  <a:lnTo>
                    <a:pt x="179" y="1837"/>
                  </a:lnTo>
                  <a:lnTo>
                    <a:pt x="141" y="1816"/>
                  </a:lnTo>
                  <a:lnTo>
                    <a:pt x="106" y="1790"/>
                  </a:lnTo>
                  <a:lnTo>
                    <a:pt x="76" y="1760"/>
                  </a:lnTo>
                  <a:lnTo>
                    <a:pt x="49" y="1726"/>
                  </a:lnTo>
                  <a:lnTo>
                    <a:pt x="29" y="1687"/>
                  </a:lnTo>
                  <a:lnTo>
                    <a:pt x="13" y="1646"/>
                  </a:lnTo>
                  <a:lnTo>
                    <a:pt x="3" y="1602"/>
                  </a:lnTo>
                  <a:lnTo>
                    <a:pt x="0" y="1558"/>
                  </a:lnTo>
                  <a:lnTo>
                    <a:pt x="3" y="1513"/>
                  </a:lnTo>
                  <a:lnTo>
                    <a:pt x="13" y="1469"/>
                  </a:lnTo>
                  <a:lnTo>
                    <a:pt x="28" y="1430"/>
                  </a:lnTo>
                  <a:lnTo>
                    <a:pt x="48" y="1392"/>
                  </a:lnTo>
                  <a:lnTo>
                    <a:pt x="74" y="1358"/>
                  </a:lnTo>
                  <a:lnTo>
                    <a:pt x="104" y="1327"/>
                  </a:lnTo>
                  <a:lnTo>
                    <a:pt x="136" y="1301"/>
                  </a:lnTo>
                  <a:lnTo>
                    <a:pt x="174" y="1280"/>
                  </a:lnTo>
                  <a:lnTo>
                    <a:pt x="214" y="1264"/>
                  </a:lnTo>
                  <a:lnTo>
                    <a:pt x="256" y="1253"/>
                  </a:lnTo>
                  <a:lnTo>
                    <a:pt x="301" y="1249"/>
                  </a:lnTo>
                  <a:lnTo>
                    <a:pt x="406" y="1052"/>
                  </a:lnTo>
                  <a:lnTo>
                    <a:pt x="387" y="1015"/>
                  </a:lnTo>
                  <a:lnTo>
                    <a:pt x="373" y="976"/>
                  </a:lnTo>
                  <a:lnTo>
                    <a:pt x="365" y="936"/>
                  </a:lnTo>
                  <a:lnTo>
                    <a:pt x="363" y="894"/>
                  </a:lnTo>
                  <a:lnTo>
                    <a:pt x="365" y="848"/>
                  </a:lnTo>
                  <a:lnTo>
                    <a:pt x="375" y="804"/>
                  </a:lnTo>
                  <a:lnTo>
                    <a:pt x="390" y="765"/>
                  </a:lnTo>
                  <a:lnTo>
                    <a:pt x="412" y="726"/>
                  </a:lnTo>
                  <a:lnTo>
                    <a:pt x="438" y="692"/>
                  </a:lnTo>
                  <a:lnTo>
                    <a:pt x="468" y="662"/>
                  </a:lnTo>
                  <a:lnTo>
                    <a:pt x="503" y="635"/>
                  </a:lnTo>
                  <a:lnTo>
                    <a:pt x="540" y="615"/>
                  </a:lnTo>
                  <a:lnTo>
                    <a:pt x="581" y="599"/>
                  </a:lnTo>
                  <a:lnTo>
                    <a:pt x="625" y="589"/>
                  </a:lnTo>
                  <a:lnTo>
                    <a:pt x="671" y="586"/>
                  </a:lnTo>
                  <a:lnTo>
                    <a:pt x="699" y="587"/>
                  </a:lnTo>
                  <a:lnTo>
                    <a:pt x="725" y="590"/>
                  </a:lnTo>
                  <a:lnTo>
                    <a:pt x="885" y="409"/>
                  </a:lnTo>
                  <a:lnTo>
                    <a:pt x="876" y="376"/>
                  </a:lnTo>
                  <a:lnTo>
                    <a:pt x="870" y="344"/>
                  </a:lnTo>
                  <a:lnTo>
                    <a:pt x="869" y="309"/>
                  </a:lnTo>
                  <a:lnTo>
                    <a:pt x="872" y="264"/>
                  </a:lnTo>
                  <a:lnTo>
                    <a:pt x="881" y="220"/>
                  </a:lnTo>
                  <a:lnTo>
                    <a:pt x="897" y="179"/>
                  </a:lnTo>
                  <a:lnTo>
                    <a:pt x="919" y="141"/>
                  </a:lnTo>
                  <a:lnTo>
                    <a:pt x="944" y="107"/>
                  </a:lnTo>
                  <a:lnTo>
                    <a:pt x="974" y="77"/>
                  </a:lnTo>
                  <a:lnTo>
                    <a:pt x="1009" y="50"/>
                  </a:lnTo>
                  <a:lnTo>
                    <a:pt x="1047" y="29"/>
                  </a:lnTo>
                  <a:lnTo>
                    <a:pt x="1088" y="14"/>
                  </a:lnTo>
                  <a:lnTo>
                    <a:pt x="1132" y="4"/>
                  </a:lnTo>
                  <a:lnTo>
                    <a:pt x="117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182" name="Freeform 21"/>
            <p:cNvSpPr>
              <a:spLocks noEditPoints="1"/>
            </p:cNvSpPr>
            <p:nvPr/>
          </p:nvSpPr>
          <p:spPr bwMode="auto">
            <a:xfrm>
              <a:off x="1832" y="2798"/>
              <a:ext cx="460" cy="291"/>
            </a:xfrm>
            <a:custGeom>
              <a:avLst/>
              <a:gdLst>
                <a:gd name="T0" fmla="*/ 246 w 2299"/>
                <a:gd name="T1" fmla="*/ 148 h 1455"/>
                <a:gd name="T2" fmla="*/ 171 w 2299"/>
                <a:gd name="T3" fmla="*/ 274 h 1455"/>
                <a:gd name="T4" fmla="*/ 333 w 2299"/>
                <a:gd name="T5" fmla="*/ 249 h 1455"/>
                <a:gd name="T6" fmla="*/ 246 w 2299"/>
                <a:gd name="T7" fmla="*/ 148 h 1455"/>
                <a:gd name="T8" fmla="*/ 77 w 2299"/>
                <a:gd name="T9" fmla="*/ 140 h 1455"/>
                <a:gd name="T10" fmla="*/ 18 w 2299"/>
                <a:gd name="T11" fmla="*/ 253 h 1455"/>
                <a:gd name="T12" fmla="*/ 144 w 2299"/>
                <a:gd name="T13" fmla="*/ 274 h 1455"/>
                <a:gd name="T14" fmla="*/ 77 w 2299"/>
                <a:gd name="T15" fmla="*/ 140 h 1455"/>
                <a:gd name="T16" fmla="*/ 90 w 2299"/>
                <a:gd name="T17" fmla="*/ 132 h 1455"/>
                <a:gd name="T18" fmla="*/ 157 w 2299"/>
                <a:gd name="T19" fmla="*/ 269 h 1455"/>
                <a:gd name="T20" fmla="*/ 233 w 2299"/>
                <a:gd name="T21" fmla="*/ 142 h 1455"/>
                <a:gd name="T22" fmla="*/ 90 w 2299"/>
                <a:gd name="T23" fmla="*/ 132 h 1455"/>
                <a:gd name="T24" fmla="*/ 348 w 2299"/>
                <a:gd name="T25" fmla="*/ 38 h 1455"/>
                <a:gd name="T26" fmla="*/ 354 w 2299"/>
                <a:gd name="T27" fmla="*/ 236 h 1455"/>
                <a:gd name="T28" fmla="*/ 440 w 2299"/>
                <a:gd name="T29" fmla="*/ 143 h 1455"/>
                <a:gd name="T30" fmla="*/ 348 w 2299"/>
                <a:gd name="T31" fmla="*/ 38 h 1455"/>
                <a:gd name="T32" fmla="*/ 334 w 2299"/>
                <a:gd name="T33" fmla="*/ 38 h 1455"/>
                <a:gd name="T34" fmla="*/ 254 w 2299"/>
                <a:gd name="T35" fmla="*/ 135 h 1455"/>
                <a:gd name="T36" fmla="*/ 339 w 2299"/>
                <a:gd name="T37" fmla="*/ 234 h 1455"/>
                <a:gd name="T38" fmla="*/ 334 w 2299"/>
                <a:gd name="T39" fmla="*/ 38 h 1455"/>
                <a:gd name="T40" fmla="*/ 179 w 2299"/>
                <a:gd name="T41" fmla="*/ 20 h 1455"/>
                <a:gd name="T42" fmla="*/ 93 w 2299"/>
                <a:gd name="T43" fmla="*/ 118 h 1455"/>
                <a:gd name="T44" fmla="*/ 233 w 2299"/>
                <a:gd name="T45" fmla="*/ 127 h 1455"/>
                <a:gd name="T46" fmla="*/ 179 w 2299"/>
                <a:gd name="T47" fmla="*/ 20 h 1455"/>
                <a:gd name="T48" fmla="*/ 193 w 2299"/>
                <a:gd name="T49" fmla="*/ 16 h 1455"/>
                <a:gd name="T50" fmla="*/ 246 w 2299"/>
                <a:gd name="T51" fmla="*/ 122 h 1455"/>
                <a:gd name="T52" fmla="*/ 326 w 2299"/>
                <a:gd name="T53" fmla="*/ 25 h 1455"/>
                <a:gd name="T54" fmla="*/ 193 w 2299"/>
                <a:gd name="T55" fmla="*/ 16 h 1455"/>
                <a:gd name="T56" fmla="*/ 178 w 2299"/>
                <a:gd name="T57" fmla="*/ 0 h 1455"/>
                <a:gd name="T58" fmla="*/ 181 w 2299"/>
                <a:gd name="T59" fmla="*/ 0 h 1455"/>
                <a:gd name="T60" fmla="*/ 181 w 2299"/>
                <a:gd name="T61" fmla="*/ 0 h 1455"/>
                <a:gd name="T62" fmla="*/ 337 w 2299"/>
                <a:gd name="T63" fmla="*/ 11 h 1455"/>
                <a:gd name="T64" fmla="*/ 347 w 2299"/>
                <a:gd name="T65" fmla="*/ 16 h 1455"/>
                <a:gd name="T66" fmla="*/ 460 w 2299"/>
                <a:gd name="T67" fmla="*/ 143 h 1455"/>
                <a:gd name="T68" fmla="*/ 340 w 2299"/>
                <a:gd name="T69" fmla="*/ 272 h 1455"/>
                <a:gd name="T70" fmla="*/ 340 w 2299"/>
                <a:gd name="T71" fmla="*/ 262 h 1455"/>
                <a:gd name="T72" fmla="*/ 158 w 2299"/>
                <a:gd name="T73" fmla="*/ 291 h 1455"/>
                <a:gd name="T74" fmla="*/ 157 w 2299"/>
                <a:gd name="T75" fmla="*/ 291 h 1455"/>
                <a:gd name="T76" fmla="*/ 157 w 2299"/>
                <a:gd name="T77" fmla="*/ 291 h 1455"/>
                <a:gd name="T78" fmla="*/ 156 w 2299"/>
                <a:gd name="T79" fmla="*/ 291 h 1455"/>
                <a:gd name="T80" fmla="*/ 7 w 2299"/>
                <a:gd name="T81" fmla="*/ 266 h 1455"/>
                <a:gd name="T82" fmla="*/ 4 w 2299"/>
                <a:gd name="T83" fmla="*/ 265 h 1455"/>
                <a:gd name="T84" fmla="*/ 2 w 2299"/>
                <a:gd name="T85" fmla="*/ 263 h 1455"/>
                <a:gd name="T86" fmla="*/ 1 w 2299"/>
                <a:gd name="T87" fmla="*/ 261 h 1455"/>
                <a:gd name="T88" fmla="*/ 0 w 2299"/>
                <a:gd name="T89" fmla="*/ 259 h 1455"/>
                <a:gd name="T90" fmla="*/ 0 w 2299"/>
                <a:gd name="T91" fmla="*/ 256 h 1455"/>
                <a:gd name="T92" fmla="*/ 1 w 2299"/>
                <a:gd name="T93" fmla="*/ 254 h 1455"/>
                <a:gd name="T94" fmla="*/ 71 w 2299"/>
                <a:gd name="T95" fmla="*/ 122 h 1455"/>
                <a:gd name="T96" fmla="*/ 71 w 2299"/>
                <a:gd name="T97" fmla="*/ 122 h 1455"/>
                <a:gd name="T98" fmla="*/ 71 w 2299"/>
                <a:gd name="T99" fmla="*/ 121 h 1455"/>
                <a:gd name="T100" fmla="*/ 72 w 2299"/>
                <a:gd name="T101" fmla="*/ 120 h 1455"/>
                <a:gd name="T102" fmla="*/ 72 w 2299"/>
                <a:gd name="T103" fmla="*/ 120 h 1455"/>
                <a:gd name="T104" fmla="*/ 72 w 2299"/>
                <a:gd name="T105" fmla="*/ 120 h 1455"/>
                <a:gd name="T106" fmla="*/ 72 w 2299"/>
                <a:gd name="T107" fmla="*/ 119 h 1455"/>
                <a:gd name="T108" fmla="*/ 175 w 2299"/>
                <a:gd name="T109" fmla="*/ 3 h 1455"/>
                <a:gd name="T110" fmla="*/ 176 w 2299"/>
                <a:gd name="T111" fmla="*/ 3 h 1455"/>
                <a:gd name="T112" fmla="*/ 178 w 2299"/>
                <a:gd name="T113" fmla="*/ 0 h 14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9" h="1455">
                  <a:moveTo>
                    <a:pt x="1229" y="739"/>
                  </a:moveTo>
                  <a:lnTo>
                    <a:pt x="854" y="1371"/>
                  </a:lnTo>
                  <a:lnTo>
                    <a:pt x="1663" y="1244"/>
                  </a:lnTo>
                  <a:lnTo>
                    <a:pt x="1229" y="739"/>
                  </a:lnTo>
                  <a:close/>
                  <a:moveTo>
                    <a:pt x="387" y="700"/>
                  </a:moveTo>
                  <a:lnTo>
                    <a:pt x="88" y="1264"/>
                  </a:lnTo>
                  <a:lnTo>
                    <a:pt x="720" y="1371"/>
                  </a:lnTo>
                  <a:lnTo>
                    <a:pt x="387" y="700"/>
                  </a:lnTo>
                  <a:close/>
                  <a:moveTo>
                    <a:pt x="449" y="662"/>
                  </a:moveTo>
                  <a:lnTo>
                    <a:pt x="786" y="1344"/>
                  </a:lnTo>
                  <a:lnTo>
                    <a:pt x="1162" y="709"/>
                  </a:lnTo>
                  <a:lnTo>
                    <a:pt x="449" y="662"/>
                  </a:lnTo>
                  <a:close/>
                  <a:moveTo>
                    <a:pt x="1740" y="191"/>
                  </a:moveTo>
                  <a:lnTo>
                    <a:pt x="1767" y="1180"/>
                  </a:lnTo>
                  <a:lnTo>
                    <a:pt x="2201" y="714"/>
                  </a:lnTo>
                  <a:lnTo>
                    <a:pt x="1740" y="191"/>
                  </a:lnTo>
                  <a:close/>
                  <a:moveTo>
                    <a:pt x="1667" y="191"/>
                  </a:moveTo>
                  <a:lnTo>
                    <a:pt x="1271" y="676"/>
                  </a:lnTo>
                  <a:lnTo>
                    <a:pt x="1694" y="1169"/>
                  </a:lnTo>
                  <a:lnTo>
                    <a:pt x="1667" y="191"/>
                  </a:lnTo>
                  <a:close/>
                  <a:moveTo>
                    <a:pt x="896" y="102"/>
                  </a:moveTo>
                  <a:lnTo>
                    <a:pt x="464" y="589"/>
                  </a:lnTo>
                  <a:lnTo>
                    <a:pt x="1162" y="636"/>
                  </a:lnTo>
                  <a:lnTo>
                    <a:pt x="896" y="102"/>
                  </a:lnTo>
                  <a:close/>
                  <a:moveTo>
                    <a:pt x="965" y="79"/>
                  </a:moveTo>
                  <a:lnTo>
                    <a:pt x="1231" y="611"/>
                  </a:lnTo>
                  <a:lnTo>
                    <a:pt x="1629" y="125"/>
                  </a:lnTo>
                  <a:lnTo>
                    <a:pt x="965" y="79"/>
                  </a:lnTo>
                  <a:close/>
                  <a:moveTo>
                    <a:pt x="889" y="0"/>
                  </a:moveTo>
                  <a:lnTo>
                    <a:pt x="906" y="1"/>
                  </a:lnTo>
                  <a:lnTo>
                    <a:pt x="907" y="1"/>
                  </a:lnTo>
                  <a:lnTo>
                    <a:pt x="1684" y="56"/>
                  </a:lnTo>
                  <a:lnTo>
                    <a:pt x="1736" y="79"/>
                  </a:lnTo>
                  <a:lnTo>
                    <a:pt x="2299" y="714"/>
                  </a:lnTo>
                  <a:lnTo>
                    <a:pt x="1699" y="1359"/>
                  </a:lnTo>
                  <a:lnTo>
                    <a:pt x="1698" y="1312"/>
                  </a:lnTo>
                  <a:lnTo>
                    <a:pt x="790" y="1455"/>
                  </a:lnTo>
                  <a:lnTo>
                    <a:pt x="784" y="1455"/>
                  </a:lnTo>
                  <a:lnTo>
                    <a:pt x="778" y="1455"/>
                  </a:lnTo>
                  <a:lnTo>
                    <a:pt x="36" y="1328"/>
                  </a:lnTo>
                  <a:lnTo>
                    <a:pt x="22" y="1323"/>
                  </a:lnTo>
                  <a:lnTo>
                    <a:pt x="12" y="1313"/>
                  </a:lnTo>
                  <a:lnTo>
                    <a:pt x="5" y="1304"/>
                  </a:lnTo>
                  <a:lnTo>
                    <a:pt x="0" y="1293"/>
                  </a:lnTo>
                  <a:lnTo>
                    <a:pt x="0" y="1281"/>
                  </a:lnTo>
                  <a:lnTo>
                    <a:pt x="4" y="1270"/>
                  </a:lnTo>
                  <a:lnTo>
                    <a:pt x="354" y="611"/>
                  </a:lnTo>
                  <a:lnTo>
                    <a:pt x="354" y="608"/>
                  </a:lnTo>
                  <a:lnTo>
                    <a:pt x="356" y="606"/>
                  </a:lnTo>
                  <a:lnTo>
                    <a:pt x="358" y="602"/>
                  </a:lnTo>
                  <a:lnTo>
                    <a:pt x="359" y="600"/>
                  </a:lnTo>
                  <a:lnTo>
                    <a:pt x="362" y="598"/>
                  </a:lnTo>
                  <a:lnTo>
                    <a:pt x="362" y="596"/>
                  </a:lnTo>
                  <a:lnTo>
                    <a:pt x="877" y="15"/>
                  </a:lnTo>
                  <a:lnTo>
                    <a:pt x="878" y="14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183" name="Freeform 22"/>
            <p:cNvSpPr>
              <a:spLocks noEditPoints="1"/>
            </p:cNvSpPr>
            <p:nvPr/>
          </p:nvSpPr>
          <p:spPr bwMode="auto">
            <a:xfrm>
              <a:off x="1801" y="2767"/>
              <a:ext cx="520" cy="353"/>
            </a:xfrm>
            <a:custGeom>
              <a:avLst/>
              <a:gdLst>
                <a:gd name="T0" fmla="*/ 213 w 2599"/>
                <a:gd name="T1" fmla="*/ 285 h 1767"/>
                <a:gd name="T2" fmla="*/ 227 w 2599"/>
                <a:gd name="T3" fmla="*/ 315 h 1767"/>
                <a:gd name="T4" fmla="*/ 213 w 2599"/>
                <a:gd name="T5" fmla="*/ 344 h 1767"/>
                <a:gd name="T6" fmla="*/ 181 w 2599"/>
                <a:gd name="T7" fmla="*/ 353 h 1767"/>
                <a:gd name="T8" fmla="*/ 155 w 2599"/>
                <a:gd name="T9" fmla="*/ 334 h 1767"/>
                <a:gd name="T10" fmla="*/ 152 w 2599"/>
                <a:gd name="T11" fmla="*/ 301 h 1767"/>
                <a:gd name="T12" fmla="*/ 175 w 2599"/>
                <a:gd name="T13" fmla="*/ 278 h 1767"/>
                <a:gd name="T14" fmla="*/ 52 w 2599"/>
                <a:gd name="T15" fmla="*/ 252 h 1767"/>
                <a:gd name="T16" fmla="*/ 75 w 2599"/>
                <a:gd name="T17" fmla="*/ 274 h 1767"/>
                <a:gd name="T18" fmla="*/ 72 w 2599"/>
                <a:gd name="T19" fmla="*/ 307 h 1767"/>
                <a:gd name="T20" fmla="*/ 45 w 2599"/>
                <a:gd name="T21" fmla="*/ 326 h 1767"/>
                <a:gd name="T22" fmla="*/ 14 w 2599"/>
                <a:gd name="T23" fmla="*/ 317 h 1767"/>
                <a:gd name="T24" fmla="*/ 0 w 2599"/>
                <a:gd name="T25" fmla="*/ 288 h 1767"/>
                <a:gd name="T26" fmla="*/ 14 w 2599"/>
                <a:gd name="T27" fmla="*/ 259 h 1767"/>
                <a:gd name="T28" fmla="*/ 376 w 2599"/>
                <a:gd name="T29" fmla="*/ 245 h 1767"/>
                <a:gd name="T30" fmla="*/ 406 w 2599"/>
                <a:gd name="T31" fmla="*/ 258 h 1767"/>
                <a:gd name="T32" fmla="*/ 414 w 2599"/>
                <a:gd name="T33" fmla="*/ 290 h 1767"/>
                <a:gd name="T34" fmla="*/ 396 w 2599"/>
                <a:gd name="T35" fmla="*/ 316 h 1767"/>
                <a:gd name="T36" fmla="*/ 363 w 2599"/>
                <a:gd name="T37" fmla="*/ 319 h 1767"/>
                <a:gd name="T38" fmla="*/ 340 w 2599"/>
                <a:gd name="T39" fmla="*/ 297 h 1767"/>
                <a:gd name="T40" fmla="*/ 343 w 2599"/>
                <a:gd name="T41" fmla="*/ 264 h 1767"/>
                <a:gd name="T42" fmla="*/ 370 w 2599"/>
                <a:gd name="T43" fmla="*/ 245 h 1767"/>
                <a:gd name="T44" fmla="*/ 501 w 2599"/>
                <a:gd name="T45" fmla="*/ 140 h 1767"/>
                <a:gd name="T46" fmla="*/ 519 w 2599"/>
                <a:gd name="T47" fmla="*/ 167 h 1767"/>
                <a:gd name="T48" fmla="*/ 511 w 2599"/>
                <a:gd name="T49" fmla="*/ 198 h 1767"/>
                <a:gd name="T50" fmla="*/ 481 w 2599"/>
                <a:gd name="T51" fmla="*/ 212 h 1767"/>
                <a:gd name="T52" fmla="*/ 452 w 2599"/>
                <a:gd name="T53" fmla="*/ 198 h 1767"/>
                <a:gd name="T54" fmla="*/ 443 w 2599"/>
                <a:gd name="T55" fmla="*/ 167 h 1767"/>
                <a:gd name="T56" fmla="*/ 462 w 2599"/>
                <a:gd name="T57" fmla="*/ 140 h 1767"/>
                <a:gd name="T58" fmla="*/ 282 w 2599"/>
                <a:gd name="T59" fmla="*/ 128 h 1767"/>
                <a:gd name="T60" fmla="*/ 309 w 2599"/>
                <a:gd name="T61" fmla="*/ 147 h 1767"/>
                <a:gd name="T62" fmla="*/ 311 w 2599"/>
                <a:gd name="T63" fmla="*/ 180 h 1767"/>
                <a:gd name="T64" fmla="*/ 289 w 2599"/>
                <a:gd name="T65" fmla="*/ 203 h 1767"/>
                <a:gd name="T66" fmla="*/ 256 w 2599"/>
                <a:gd name="T67" fmla="*/ 200 h 1767"/>
                <a:gd name="T68" fmla="*/ 237 w 2599"/>
                <a:gd name="T69" fmla="*/ 173 h 1767"/>
                <a:gd name="T70" fmla="*/ 245 w 2599"/>
                <a:gd name="T71" fmla="*/ 141 h 1767"/>
                <a:gd name="T72" fmla="*/ 275 w 2599"/>
                <a:gd name="T73" fmla="*/ 128 h 1767"/>
                <a:gd name="T74" fmla="*/ 136 w 2599"/>
                <a:gd name="T75" fmla="*/ 126 h 1767"/>
                <a:gd name="T76" fmla="*/ 149 w 2599"/>
                <a:gd name="T77" fmla="*/ 155 h 1767"/>
                <a:gd name="T78" fmla="*/ 136 w 2599"/>
                <a:gd name="T79" fmla="*/ 185 h 1767"/>
                <a:gd name="T80" fmla="*/ 104 w 2599"/>
                <a:gd name="T81" fmla="*/ 193 h 1767"/>
                <a:gd name="T82" fmla="*/ 78 w 2599"/>
                <a:gd name="T83" fmla="*/ 175 h 1767"/>
                <a:gd name="T84" fmla="*/ 75 w 2599"/>
                <a:gd name="T85" fmla="*/ 142 h 1767"/>
                <a:gd name="T86" fmla="*/ 97 w 2599"/>
                <a:gd name="T87" fmla="*/ 119 h 1767"/>
                <a:gd name="T88" fmla="*/ 383 w 2599"/>
                <a:gd name="T89" fmla="*/ 15 h 1767"/>
                <a:gd name="T90" fmla="*/ 405 w 2599"/>
                <a:gd name="T91" fmla="*/ 37 h 1767"/>
                <a:gd name="T92" fmla="*/ 403 w 2599"/>
                <a:gd name="T93" fmla="*/ 70 h 1767"/>
                <a:gd name="T94" fmla="*/ 376 w 2599"/>
                <a:gd name="T95" fmla="*/ 88 h 1767"/>
                <a:gd name="T96" fmla="*/ 344 w 2599"/>
                <a:gd name="T97" fmla="*/ 80 h 1767"/>
                <a:gd name="T98" fmla="*/ 331 w 2599"/>
                <a:gd name="T99" fmla="*/ 51 h 1767"/>
                <a:gd name="T100" fmla="*/ 344 w 2599"/>
                <a:gd name="T101" fmla="*/ 21 h 1767"/>
                <a:gd name="T102" fmla="*/ 212 w 2599"/>
                <a:gd name="T103" fmla="*/ 0 h 1767"/>
                <a:gd name="T104" fmla="*/ 242 w 2599"/>
                <a:gd name="T105" fmla="*/ 14 h 1767"/>
                <a:gd name="T106" fmla="*/ 250 w 2599"/>
                <a:gd name="T107" fmla="*/ 46 h 1767"/>
                <a:gd name="T108" fmla="*/ 232 w 2599"/>
                <a:gd name="T109" fmla="*/ 72 h 1767"/>
                <a:gd name="T110" fmla="*/ 199 w 2599"/>
                <a:gd name="T111" fmla="*/ 75 h 1767"/>
                <a:gd name="T112" fmla="*/ 176 w 2599"/>
                <a:gd name="T113" fmla="*/ 52 h 1767"/>
                <a:gd name="T114" fmla="*/ 179 w 2599"/>
                <a:gd name="T115" fmla="*/ 19 h 1767"/>
                <a:gd name="T116" fmla="*/ 205 w 2599"/>
                <a:gd name="T117" fmla="*/ 1 h 176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9" h="1767">
                  <a:moveTo>
                    <a:pt x="941" y="1381"/>
                  </a:moveTo>
                  <a:lnTo>
                    <a:pt x="976" y="1385"/>
                  </a:lnTo>
                  <a:lnTo>
                    <a:pt x="1008" y="1393"/>
                  </a:lnTo>
                  <a:lnTo>
                    <a:pt x="1039" y="1408"/>
                  </a:lnTo>
                  <a:lnTo>
                    <a:pt x="1065" y="1427"/>
                  </a:lnTo>
                  <a:lnTo>
                    <a:pt x="1088" y="1450"/>
                  </a:lnTo>
                  <a:lnTo>
                    <a:pt x="1107" y="1477"/>
                  </a:lnTo>
                  <a:lnTo>
                    <a:pt x="1122" y="1507"/>
                  </a:lnTo>
                  <a:lnTo>
                    <a:pt x="1130" y="1540"/>
                  </a:lnTo>
                  <a:lnTo>
                    <a:pt x="1134" y="1575"/>
                  </a:lnTo>
                  <a:lnTo>
                    <a:pt x="1130" y="1609"/>
                  </a:lnTo>
                  <a:lnTo>
                    <a:pt x="1122" y="1641"/>
                  </a:lnTo>
                  <a:lnTo>
                    <a:pt x="1107" y="1671"/>
                  </a:lnTo>
                  <a:lnTo>
                    <a:pt x="1088" y="1698"/>
                  </a:lnTo>
                  <a:lnTo>
                    <a:pt x="1065" y="1722"/>
                  </a:lnTo>
                  <a:lnTo>
                    <a:pt x="1039" y="1740"/>
                  </a:lnTo>
                  <a:lnTo>
                    <a:pt x="1008" y="1755"/>
                  </a:lnTo>
                  <a:lnTo>
                    <a:pt x="976" y="1765"/>
                  </a:lnTo>
                  <a:lnTo>
                    <a:pt x="941" y="1767"/>
                  </a:lnTo>
                  <a:lnTo>
                    <a:pt x="906" y="1765"/>
                  </a:lnTo>
                  <a:lnTo>
                    <a:pt x="873" y="1755"/>
                  </a:lnTo>
                  <a:lnTo>
                    <a:pt x="844" y="1740"/>
                  </a:lnTo>
                  <a:lnTo>
                    <a:pt x="816" y="1722"/>
                  </a:lnTo>
                  <a:lnTo>
                    <a:pt x="793" y="1698"/>
                  </a:lnTo>
                  <a:lnTo>
                    <a:pt x="774" y="1671"/>
                  </a:lnTo>
                  <a:lnTo>
                    <a:pt x="760" y="1641"/>
                  </a:lnTo>
                  <a:lnTo>
                    <a:pt x="751" y="1609"/>
                  </a:lnTo>
                  <a:lnTo>
                    <a:pt x="748" y="1575"/>
                  </a:lnTo>
                  <a:lnTo>
                    <a:pt x="751" y="1540"/>
                  </a:lnTo>
                  <a:lnTo>
                    <a:pt x="760" y="1507"/>
                  </a:lnTo>
                  <a:lnTo>
                    <a:pt x="774" y="1477"/>
                  </a:lnTo>
                  <a:lnTo>
                    <a:pt x="793" y="1450"/>
                  </a:lnTo>
                  <a:lnTo>
                    <a:pt x="816" y="1427"/>
                  </a:lnTo>
                  <a:lnTo>
                    <a:pt x="844" y="1408"/>
                  </a:lnTo>
                  <a:lnTo>
                    <a:pt x="873" y="1393"/>
                  </a:lnTo>
                  <a:lnTo>
                    <a:pt x="906" y="1385"/>
                  </a:lnTo>
                  <a:lnTo>
                    <a:pt x="941" y="1381"/>
                  </a:lnTo>
                  <a:close/>
                  <a:moveTo>
                    <a:pt x="193" y="1248"/>
                  </a:moveTo>
                  <a:lnTo>
                    <a:pt x="227" y="1252"/>
                  </a:lnTo>
                  <a:lnTo>
                    <a:pt x="260" y="1260"/>
                  </a:lnTo>
                  <a:lnTo>
                    <a:pt x="290" y="1275"/>
                  </a:lnTo>
                  <a:lnTo>
                    <a:pt x="317" y="1294"/>
                  </a:lnTo>
                  <a:lnTo>
                    <a:pt x="341" y="1317"/>
                  </a:lnTo>
                  <a:lnTo>
                    <a:pt x="359" y="1344"/>
                  </a:lnTo>
                  <a:lnTo>
                    <a:pt x="374" y="1374"/>
                  </a:lnTo>
                  <a:lnTo>
                    <a:pt x="383" y="1407"/>
                  </a:lnTo>
                  <a:lnTo>
                    <a:pt x="386" y="1442"/>
                  </a:lnTo>
                  <a:lnTo>
                    <a:pt x="383" y="1476"/>
                  </a:lnTo>
                  <a:lnTo>
                    <a:pt x="374" y="1508"/>
                  </a:lnTo>
                  <a:lnTo>
                    <a:pt x="359" y="1538"/>
                  </a:lnTo>
                  <a:lnTo>
                    <a:pt x="341" y="1566"/>
                  </a:lnTo>
                  <a:lnTo>
                    <a:pt x="317" y="1589"/>
                  </a:lnTo>
                  <a:lnTo>
                    <a:pt x="290" y="1609"/>
                  </a:lnTo>
                  <a:lnTo>
                    <a:pt x="260" y="1622"/>
                  </a:lnTo>
                  <a:lnTo>
                    <a:pt x="227" y="1632"/>
                  </a:lnTo>
                  <a:lnTo>
                    <a:pt x="193" y="1634"/>
                  </a:lnTo>
                  <a:lnTo>
                    <a:pt x="158" y="1632"/>
                  </a:lnTo>
                  <a:lnTo>
                    <a:pt x="126" y="1622"/>
                  </a:lnTo>
                  <a:lnTo>
                    <a:pt x="95" y="1609"/>
                  </a:lnTo>
                  <a:lnTo>
                    <a:pt x="69" y="1589"/>
                  </a:lnTo>
                  <a:lnTo>
                    <a:pt x="46" y="1566"/>
                  </a:lnTo>
                  <a:lnTo>
                    <a:pt x="27" y="1538"/>
                  </a:lnTo>
                  <a:lnTo>
                    <a:pt x="12" y="1508"/>
                  </a:lnTo>
                  <a:lnTo>
                    <a:pt x="4" y="1476"/>
                  </a:lnTo>
                  <a:lnTo>
                    <a:pt x="0" y="1442"/>
                  </a:lnTo>
                  <a:lnTo>
                    <a:pt x="4" y="1407"/>
                  </a:lnTo>
                  <a:lnTo>
                    <a:pt x="12" y="1374"/>
                  </a:lnTo>
                  <a:lnTo>
                    <a:pt x="27" y="1344"/>
                  </a:lnTo>
                  <a:lnTo>
                    <a:pt x="46" y="1317"/>
                  </a:lnTo>
                  <a:lnTo>
                    <a:pt x="69" y="1294"/>
                  </a:lnTo>
                  <a:lnTo>
                    <a:pt x="95" y="1275"/>
                  </a:lnTo>
                  <a:lnTo>
                    <a:pt x="126" y="1260"/>
                  </a:lnTo>
                  <a:lnTo>
                    <a:pt x="158" y="1252"/>
                  </a:lnTo>
                  <a:lnTo>
                    <a:pt x="193" y="1248"/>
                  </a:lnTo>
                  <a:close/>
                  <a:moveTo>
                    <a:pt x="1881" y="1224"/>
                  </a:moveTo>
                  <a:lnTo>
                    <a:pt x="1916" y="1228"/>
                  </a:lnTo>
                  <a:lnTo>
                    <a:pt x="1949" y="1236"/>
                  </a:lnTo>
                  <a:lnTo>
                    <a:pt x="1979" y="1251"/>
                  </a:lnTo>
                  <a:lnTo>
                    <a:pt x="2006" y="1270"/>
                  </a:lnTo>
                  <a:lnTo>
                    <a:pt x="2029" y="1293"/>
                  </a:lnTo>
                  <a:lnTo>
                    <a:pt x="2048" y="1320"/>
                  </a:lnTo>
                  <a:lnTo>
                    <a:pt x="2063" y="1350"/>
                  </a:lnTo>
                  <a:lnTo>
                    <a:pt x="2071" y="1382"/>
                  </a:lnTo>
                  <a:lnTo>
                    <a:pt x="2075" y="1418"/>
                  </a:lnTo>
                  <a:lnTo>
                    <a:pt x="2071" y="1453"/>
                  </a:lnTo>
                  <a:lnTo>
                    <a:pt x="2063" y="1485"/>
                  </a:lnTo>
                  <a:lnTo>
                    <a:pt x="2048" y="1514"/>
                  </a:lnTo>
                  <a:lnTo>
                    <a:pt x="2029" y="1542"/>
                  </a:lnTo>
                  <a:lnTo>
                    <a:pt x="2006" y="1565"/>
                  </a:lnTo>
                  <a:lnTo>
                    <a:pt x="1979" y="1584"/>
                  </a:lnTo>
                  <a:lnTo>
                    <a:pt x="1949" y="1598"/>
                  </a:lnTo>
                  <a:lnTo>
                    <a:pt x="1916" y="1607"/>
                  </a:lnTo>
                  <a:lnTo>
                    <a:pt x="1881" y="1610"/>
                  </a:lnTo>
                  <a:lnTo>
                    <a:pt x="1847" y="1607"/>
                  </a:lnTo>
                  <a:lnTo>
                    <a:pt x="1815" y="1598"/>
                  </a:lnTo>
                  <a:lnTo>
                    <a:pt x="1785" y="1584"/>
                  </a:lnTo>
                  <a:lnTo>
                    <a:pt x="1757" y="1565"/>
                  </a:lnTo>
                  <a:lnTo>
                    <a:pt x="1734" y="1542"/>
                  </a:lnTo>
                  <a:lnTo>
                    <a:pt x="1714" y="1514"/>
                  </a:lnTo>
                  <a:lnTo>
                    <a:pt x="1701" y="1485"/>
                  </a:lnTo>
                  <a:lnTo>
                    <a:pt x="1691" y="1453"/>
                  </a:lnTo>
                  <a:lnTo>
                    <a:pt x="1689" y="1418"/>
                  </a:lnTo>
                  <a:lnTo>
                    <a:pt x="1691" y="1382"/>
                  </a:lnTo>
                  <a:lnTo>
                    <a:pt x="1701" y="1350"/>
                  </a:lnTo>
                  <a:lnTo>
                    <a:pt x="1714" y="1320"/>
                  </a:lnTo>
                  <a:lnTo>
                    <a:pt x="1734" y="1293"/>
                  </a:lnTo>
                  <a:lnTo>
                    <a:pt x="1757" y="1270"/>
                  </a:lnTo>
                  <a:lnTo>
                    <a:pt x="1785" y="1251"/>
                  </a:lnTo>
                  <a:lnTo>
                    <a:pt x="1815" y="1236"/>
                  </a:lnTo>
                  <a:lnTo>
                    <a:pt x="1847" y="1228"/>
                  </a:lnTo>
                  <a:lnTo>
                    <a:pt x="1881" y="1224"/>
                  </a:lnTo>
                  <a:close/>
                  <a:moveTo>
                    <a:pt x="2406" y="675"/>
                  </a:moveTo>
                  <a:lnTo>
                    <a:pt x="2441" y="679"/>
                  </a:lnTo>
                  <a:lnTo>
                    <a:pt x="2474" y="687"/>
                  </a:lnTo>
                  <a:lnTo>
                    <a:pt x="2504" y="702"/>
                  </a:lnTo>
                  <a:lnTo>
                    <a:pt x="2531" y="721"/>
                  </a:lnTo>
                  <a:lnTo>
                    <a:pt x="2554" y="744"/>
                  </a:lnTo>
                  <a:lnTo>
                    <a:pt x="2573" y="771"/>
                  </a:lnTo>
                  <a:lnTo>
                    <a:pt x="2587" y="801"/>
                  </a:lnTo>
                  <a:lnTo>
                    <a:pt x="2596" y="834"/>
                  </a:lnTo>
                  <a:lnTo>
                    <a:pt x="2599" y="869"/>
                  </a:lnTo>
                  <a:lnTo>
                    <a:pt x="2596" y="904"/>
                  </a:lnTo>
                  <a:lnTo>
                    <a:pt x="2587" y="936"/>
                  </a:lnTo>
                  <a:lnTo>
                    <a:pt x="2573" y="967"/>
                  </a:lnTo>
                  <a:lnTo>
                    <a:pt x="2554" y="993"/>
                  </a:lnTo>
                  <a:lnTo>
                    <a:pt x="2531" y="1016"/>
                  </a:lnTo>
                  <a:lnTo>
                    <a:pt x="2504" y="1035"/>
                  </a:lnTo>
                  <a:lnTo>
                    <a:pt x="2474" y="1050"/>
                  </a:lnTo>
                  <a:lnTo>
                    <a:pt x="2441" y="1058"/>
                  </a:lnTo>
                  <a:lnTo>
                    <a:pt x="2406" y="1062"/>
                  </a:lnTo>
                  <a:lnTo>
                    <a:pt x="2371" y="1058"/>
                  </a:lnTo>
                  <a:lnTo>
                    <a:pt x="2338" y="1050"/>
                  </a:lnTo>
                  <a:lnTo>
                    <a:pt x="2309" y="1035"/>
                  </a:lnTo>
                  <a:lnTo>
                    <a:pt x="2281" y="1016"/>
                  </a:lnTo>
                  <a:lnTo>
                    <a:pt x="2259" y="993"/>
                  </a:lnTo>
                  <a:lnTo>
                    <a:pt x="2239" y="967"/>
                  </a:lnTo>
                  <a:lnTo>
                    <a:pt x="2226" y="936"/>
                  </a:lnTo>
                  <a:lnTo>
                    <a:pt x="2216" y="904"/>
                  </a:lnTo>
                  <a:lnTo>
                    <a:pt x="2214" y="869"/>
                  </a:lnTo>
                  <a:lnTo>
                    <a:pt x="2216" y="834"/>
                  </a:lnTo>
                  <a:lnTo>
                    <a:pt x="2226" y="801"/>
                  </a:lnTo>
                  <a:lnTo>
                    <a:pt x="2239" y="771"/>
                  </a:lnTo>
                  <a:lnTo>
                    <a:pt x="2259" y="744"/>
                  </a:lnTo>
                  <a:lnTo>
                    <a:pt x="2281" y="721"/>
                  </a:lnTo>
                  <a:lnTo>
                    <a:pt x="2309" y="702"/>
                  </a:lnTo>
                  <a:lnTo>
                    <a:pt x="2338" y="687"/>
                  </a:lnTo>
                  <a:lnTo>
                    <a:pt x="2371" y="679"/>
                  </a:lnTo>
                  <a:lnTo>
                    <a:pt x="2406" y="675"/>
                  </a:lnTo>
                  <a:close/>
                  <a:moveTo>
                    <a:pt x="1375" y="639"/>
                  </a:moveTo>
                  <a:lnTo>
                    <a:pt x="1410" y="643"/>
                  </a:lnTo>
                  <a:lnTo>
                    <a:pt x="1442" y="651"/>
                  </a:lnTo>
                  <a:lnTo>
                    <a:pt x="1473" y="665"/>
                  </a:lnTo>
                  <a:lnTo>
                    <a:pt x="1499" y="685"/>
                  </a:lnTo>
                  <a:lnTo>
                    <a:pt x="1522" y="708"/>
                  </a:lnTo>
                  <a:lnTo>
                    <a:pt x="1542" y="734"/>
                  </a:lnTo>
                  <a:lnTo>
                    <a:pt x="1556" y="765"/>
                  </a:lnTo>
                  <a:lnTo>
                    <a:pt x="1564" y="797"/>
                  </a:lnTo>
                  <a:lnTo>
                    <a:pt x="1568" y="832"/>
                  </a:lnTo>
                  <a:lnTo>
                    <a:pt x="1564" y="867"/>
                  </a:lnTo>
                  <a:lnTo>
                    <a:pt x="1556" y="900"/>
                  </a:lnTo>
                  <a:lnTo>
                    <a:pt x="1542" y="930"/>
                  </a:lnTo>
                  <a:lnTo>
                    <a:pt x="1522" y="957"/>
                  </a:lnTo>
                  <a:lnTo>
                    <a:pt x="1499" y="980"/>
                  </a:lnTo>
                  <a:lnTo>
                    <a:pt x="1473" y="999"/>
                  </a:lnTo>
                  <a:lnTo>
                    <a:pt x="1442" y="1014"/>
                  </a:lnTo>
                  <a:lnTo>
                    <a:pt x="1410" y="1022"/>
                  </a:lnTo>
                  <a:lnTo>
                    <a:pt x="1375" y="1026"/>
                  </a:lnTo>
                  <a:lnTo>
                    <a:pt x="1341" y="1022"/>
                  </a:lnTo>
                  <a:lnTo>
                    <a:pt x="1308" y="1014"/>
                  </a:lnTo>
                  <a:lnTo>
                    <a:pt x="1278" y="999"/>
                  </a:lnTo>
                  <a:lnTo>
                    <a:pt x="1250" y="980"/>
                  </a:lnTo>
                  <a:lnTo>
                    <a:pt x="1227" y="957"/>
                  </a:lnTo>
                  <a:lnTo>
                    <a:pt x="1208" y="930"/>
                  </a:lnTo>
                  <a:lnTo>
                    <a:pt x="1195" y="900"/>
                  </a:lnTo>
                  <a:lnTo>
                    <a:pt x="1185" y="867"/>
                  </a:lnTo>
                  <a:lnTo>
                    <a:pt x="1182" y="832"/>
                  </a:lnTo>
                  <a:lnTo>
                    <a:pt x="1185" y="797"/>
                  </a:lnTo>
                  <a:lnTo>
                    <a:pt x="1195" y="765"/>
                  </a:lnTo>
                  <a:lnTo>
                    <a:pt x="1208" y="734"/>
                  </a:lnTo>
                  <a:lnTo>
                    <a:pt x="1227" y="708"/>
                  </a:lnTo>
                  <a:lnTo>
                    <a:pt x="1250" y="685"/>
                  </a:lnTo>
                  <a:lnTo>
                    <a:pt x="1278" y="665"/>
                  </a:lnTo>
                  <a:lnTo>
                    <a:pt x="1308" y="651"/>
                  </a:lnTo>
                  <a:lnTo>
                    <a:pt x="1341" y="643"/>
                  </a:lnTo>
                  <a:lnTo>
                    <a:pt x="1375" y="639"/>
                  </a:lnTo>
                  <a:close/>
                  <a:moveTo>
                    <a:pt x="555" y="586"/>
                  </a:moveTo>
                  <a:lnTo>
                    <a:pt x="590" y="588"/>
                  </a:lnTo>
                  <a:lnTo>
                    <a:pt x="623" y="598"/>
                  </a:lnTo>
                  <a:lnTo>
                    <a:pt x="652" y="611"/>
                  </a:lnTo>
                  <a:lnTo>
                    <a:pt x="679" y="630"/>
                  </a:lnTo>
                  <a:lnTo>
                    <a:pt x="702" y="653"/>
                  </a:lnTo>
                  <a:lnTo>
                    <a:pt x="722" y="681"/>
                  </a:lnTo>
                  <a:lnTo>
                    <a:pt x="735" y="710"/>
                  </a:lnTo>
                  <a:lnTo>
                    <a:pt x="745" y="743"/>
                  </a:lnTo>
                  <a:lnTo>
                    <a:pt x="747" y="778"/>
                  </a:lnTo>
                  <a:lnTo>
                    <a:pt x="745" y="813"/>
                  </a:lnTo>
                  <a:lnTo>
                    <a:pt x="735" y="846"/>
                  </a:lnTo>
                  <a:lnTo>
                    <a:pt x="722" y="876"/>
                  </a:lnTo>
                  <a:lnTo>
                    <a:pt x="702" y="902"/>
                  </a:lnTo>
                  <a:lnTo>
                    <a:pt x="679" y="925"/>
                  </a:lnTo>
                  <a:lnTo>
                    <a:pt x="652" y="945"/>
                  </a:lnTo>
                  <a:lnTo>
                    <a:pt x="623" y="959"/>
                  </a:lnTo>
                  <a:lnTo>
                    <a:pt x="590" y="968"/>
                  </a:lnTo>
                  <a:lnTo>
                    <a:pt x="555" y="971"/>
                  </a:lnTo>
                  <a:lnTo>
                    <a:pt x="520" y="968"/>
                  </a:lnTo>
                  <a:lnTo>
                    <a:pt x="487" y="959"/>
                  </a:lnTo>
                  <a:lnTo>
                    <a:pt x="457" y="945"/>
                  </a:lnTo>
                  <a:lnTo>
                    <a:pt x="430" y="925"/>
                  </a:lnTo>
                  <a:lnTo>
                    <a:pt x="407" y="902"/>
                  </a:lnTo>
                  <a:lnTo>
                    <a:pt x="388" y="876"/>
                  </a:lnTo>
                  <a:lnTo>
                    <a:pt x="374" y="846"/>
                  </a:lnTo>
                  <a:lnTo>
                    <a:pt x="365" y="813"/>
                  </a:lnTo>
                  <a:lnTo>
                    <a:pt x="361" y="778"/>
                  </a:lnTo>
                  <a:lnTo>
                    <a:pt x="365" y="743"/>
                  </a:lnTo>
                  <a:lnTo>
                    <a:pt x="374" y="710"/>
                  </a:lnTo>
                  <a:lnTo>
                    <a:pt x="388" y="681"/>
                  </a:lnTo>
                  <a:lnTo>
                    <a:pt x="407" y="653"/>
                  </a:lnTo>
                  <a:lnTo>
                    <a:pt x="430" y="630"/>
                  </a:lnTo>
                  <a:lnTo>
                    <a:pt x="457" y="611"/>
                  </a:lnTo>
                  <a:lnTo>
                    <a:pt x="487" y="598"/>
                  </a:lnTo>
                  <a:lnTo>
                    <a:pt x="520" y="588"/>
                  </a:lnTo>
                  <a:lnTo>
                    <a:pt x="555" y="586"/>
                  </a:lnTo>
                  <a:close/>
                  <a:moveTo>
                    <a:pt x="1845" y="61"/>
                  </a:moveTo>
                  <a:lnTo>
                    <a:pt x="1880" y="63"/>
                  </a:lnTo>
                  <a:lnTo>
                    <a:pt x="1913" y="73"/>
                  </a:lnTo>
                  <a:lnTo>
                    <a:pt x="1943" y="86"/>
                  </a:lnTo>
                  <a:lnTo>
                    <a:pt x="1970" y="106"/>
                  </a:lnTo>
                  <a:lnTo>
                    <a:pt x="1993" y="129"/>
                  </a:lnTo>
                  <a:lnTo>
                    <a:pt x="2012" y="156"/>
                  </a:lnTo>
                  <a:lnTo>
                    <a:pt x="2026" y="185"/>
                  </a:lnTo>
                  <a:lnTo>
                    <a:pt x="2035" y="218"/>
                  </a:lnTo>
                  <a:lnTo>
                    <a:pt x="2038" y="253"/>
                  </a:lnTo>
                  <a:lnTo>
                    <a:pt x="2035" y="288"/>
                  </a:lnTo>
                  <a:lnTo>
                    <a:pt x="2026" y="321"/>
                  </a:lnTo>
                  <a:lnTo>
                    <a:pt x="2012" y="351"/>
                  </a:lnTo>
                  <a:lnTo>
                    <a:pt x="1993" y="378"/>
                  </a:lnTo>
                  <a:lnTo>
                    <a:pt x="1970" y="401"/>
                  </a:lnTo>
                  <a:lnTo>
                    <a:pt x="1943" y="420"/>
                  </a:lnTo>
                  <a:lnTo>
                    <a:pt x="1913" y="435"/>
                  </a:lnTo>
                  <a:lnTo>
                    <a:pt x="1880" y="443"/>
                  </a:lnTo>
                  <a:lnTo>
                    <a:pt x="1845" y="447"/>
                  </a:lnTo>
                  <a:lnTo>
                    <a:pt x="1811" y="443"/>
                  </a:lnTo>
                  <a:lnTo>
                    <a:pt x="1778" y="435"/>
                  </a:lnTo>
                  <a:lnTo>
                    <a:pt x="1748" y="420"/>
                  </a:lnTo>
                  <a:lnTo>
                    <a:pt x="1720" y="401"/>
                  </a:lnTo>
                  <a:lnTo>
                    <a:pt x="1697" y="378"/>
                  </a:lnTo>
                  <a:lnTo>
                    <a:pt x="1678" y="351"/>
                  </a:lnTo>
                  <a:lnTo>
                    <a:pt x="1665" y="321"/>
                  </a:lnTo>
                  <a:lnTo>
                    <a:pt x="1655" y="288"/>
                  </a:lnTo>
                  <a:lnTo>
                    <a:pt x="1653" y="253"/>
                  </a:lnTo>
                  <a:lnTo>
                    <a:pt x="1655" y="218"/>
                  </a:lnTo>
                  <a:lnTo>
                    <a:pt x="1665" y="185"/>
                  </a:lnTo>
                  <a:lnTo>
                    <a:pt x="1678" y="156"/>
                  </a:lnTo>
                  <a:lnTo>
                    <a:pt x="1697" y="129"/>
                  </a:lnTo>
                  <a:lnTo>
                    <a:pt x="1720" y="106"/>
                  </a:lnTo>
                  <a:lnTo>
                    <a:pt x="1748" y="86"/>
                  </a:lnTo>
                  <a:lnTo>
                    <a:pt x="1778" y="73"/>
                  </a:lnTo>
                  <a:lnTo>
                    <a:pt x="1811" y="63"/>
                  </a:lnTo>
                  <a:lnTo>
                    <a:pt x="1845" y="61"/>
                  </a:lnTo>
                  <a:close/>
                  <a:moveTo>
                    <a:pt x="1062" y="0"/>
                  </a:moveTo>
                  <a:lnTo>
                    <a:pt x="1097" y="3"/>
                  </a:lnTo>
                  <a:lnTo>
                    <a:pt x="1129" y="13"/>
                  </a:lnTo>
                  <a:lnTo>
                    <a:pt x="1158" y="26"/>
                  </a:lnTo>
                  <a:lnTo>
                    <a:pt x="1186" y="45"/>
                  </a:lnTo>
                  <a:lnTo>
                    <a:pt x="1209" y="68"/>
                  </a:lnTo>
                  <a:lnTo>
                    <a:pt x="1228" y="96"/>
                  </a:lnTo>
                  <a:lnTo>
                    <a:pt x="1242" y="126"/>
                  </a:lnTo>
                  <a:lnTo>
                    <a:pt x="1251" y="159"/>
                  </a:lnTo>
                  <a:lnTo>
                    <a:pt x="1254" y="193"/>
                  </a:lnTo>
                  <a:lnTo>
                    <a:pt x="1251" y="228"/>
                  </a:lnTo>
                  <a:lnTo>
                    <a:pt x="1242" y="260"/>
                  </a:lnTo>
                  <a:lnTo>
                    <a:pt x="1228" y="291"/>
                  </a:lnTo>
                  <a:lnTo>
                    <a:pt x="1209" y="317"/>
                  </a:lnTo>
                  <a:lnTo>
                    <a:pt x="1186" y="340"/>
                  </a:lnTo>
                  <a:lnTo>
                    <a:pt x="1158" y="360"/>
                  </a:lnTo>
                  <a:lnTo>
                    <a:pt x="1129" y="374"/>
                  </a:lnTo>
                  <a:lnTo>
                    <a:pt x="1097" y="383"/>
                  </a:lnTo>
                  <a:lnTo>
                    <a:pt x="1062" y="386"/>
                  </a:lnTo>
                  <a:lnTo>
                    <a:pt x="1026" y="383"/>
                  </a:lnTo>
                  <a:lnTo>
                    <a:pt x="994" y="374"/>
                  </a:lnTo>
                  <a:lnTo>
                    <a:pt x="964" y="360"/>
                  </a:lnTo>
                  <a:lnTo>
                    <a:pt x="937" y="340"/>
                  </a:lnTo>
                  <a:lnTo>
                    <a:pt x="914" y="317"/>
                  </a:lnTo>
                  <a:lnTo>
                    <a:pt x="895" y="291"/>
                  </a:lnTo>
                  <a:lnTo>
                    <a:pt x="880" y="260"/>
                  </a:lnTo>
                  <a:lnTo>
                    <a:pt x="872" y="228"/>
                  </a:lnTo>
                  <a:lnTo>
                    <a:pt x="868" y="193"/>
                  </a:lnTo>
                  <a:lnTo>
                    <a:pt x="872" y="159"/>
                  </a:lnTo>
                  <a:lnTo>
                    <a:pt x="880" y="126"/>
                  </a:lnTo>
                  <a:lnTo>
                    <a:pt x="895" y="96"/>
                  </a:lnTo>
                  <a:lnTo>
                    <a:pt x="914" y="68"/>
                  </a:lnTo>
                  <a:lnTo>
                    <a:pt x="937" y="45"/>
                  </a:lnTo>
                  <a:lnTo>
                    <a:pt x="964" y="26"/>
                  </a:lnTo>
                  <a:lnTo>
                    <a:pt x="994" y="13"/>
                  </a:lnTo>
                  <a:lnTo>
                    <a:pt x="1026" y="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180" name="Content Placeholder 3"/>
          <p:cNvSpPr txBox="1">
            <a:spLocks/>
          </p:cNvSpPr>
          <p:nvPr/>
        </p:nvSpPr>
        <p:spPr bwMode="auto">
          <a:xfrm>
            <a:off x="914400" y="1812925"/>
            <a:ext cx="975360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6213" indent="-176213">
              <a:spcBef>
                <a:spcPts val="30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795338"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216025" indent="-173038">
              <a:lnSpc>
                <a:spcPts val="18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1546225" indent="-176213">
              <a:lnSpc>
                <a:spcPts val="19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0034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4606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29178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3750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buClr>
                <a:srgbClr val="4682AA"/>
              </a:buClr>
            </a:pPr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Update your data in one place</a:t>
            </a:r>
          </a:p>
          <a:p>
            <a:pPr>
              <a:buClr>
                <a:srgbClr val="4682AA"/>
              </a:buClr>
            </a:pPr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Automatic updates across all sites</a:t>
            </a:r>
          </a:p>
          <a:p>
            <a:pPr>
              <a:buClr>
                <a:srgbClr val="4682AA"/>
              </a:buClr>
            </a:pPr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Users get authoritative and timely data </a:t>
            </a:r>
          </a:p>
        </p:txBody>
      </p:sp>
    </p:spTree>
    <p:extLst>
      <p:ext uri="{BB962C8B-B14F-4D97-AF65-F5344CB8AC3E}">
        <p14:creationId xmlns:p14="http://schemas.microsoft.com/office/powerpoint/2010/main" val="252680320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Preparing and organizing data for ArcGIS Open Data</a:t>
            </a:r>
          </a:p>
        </p:txBody>
      </p:sp>
      <p:sp>
        <p:nvSpPr>
          <p:cNvPr id="52228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293223799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1pm </a:t>
            </a:r>
            <a:r>
              <a:rPr lang="en-US" dirty="0"/>
              <a:t>– 5pm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Open Data – and why it matters</a:t>
            </a:r>
          </a:p>
          <a:p>
            <a:r>
              <a:rPr lang="en-US" dirty="0"/>
              <a:t>What is ArcGIS Open Data?</a:t>
            </a:r>
          </a:p>
          <a:p>
            <a:pPr lvl="1"/>
            <a:r>
              <a:rPr lang="en-US" i="1" dirty="0"/>
              <a:t>Exercise 1: Explore ArcGIS Open Data sites</a:t>
            </a:r>
          </a:p>
          <a:p>
            <a:r>
              <a:rPr lang="en-US" dirty="0"/>
              <a:t>Data preparation and organization workflows</a:t>
            </a:r>
          </a:p>
          <a:p>
            <a:pPr lvl="1"/>
            <a:r>
              <a:rPr lang="en-US" i="1" dirty="0"/>
              <a:t>Exercise 2: Create content for ArcGIS Open Data</a:t>
            </a:r>
          </a:p>
          <a:p>
            <a:r>
              <a:rPr lang="en-US" dirty="0"/>
              <a:t>Creating an Open Data site</a:t>
            </a:r>
          </a:p>
          <a:p>
            <a:pPr lvl="1"/>
            <a:r>
              <a:rPr lang="en-US" i="1" dirty="0"/>
              <a:t>Exercise 3: Create an ArcGIS Open Data site</a:t>
            </a:r>
          </a:p>
          <a:p>
            <a:r>
              <a:rPr lang="en-US" dirty="0"/>
              <a:t>Customizing the Open Data site</a:t>
            </a:r>
          </a:p>
          <a:p>
            <a:pPr lvl="1"/>
            <a:r>
              <a:rPr lang="en-US" i="1" dirty="0"/>
              <a:t>Exercise 4: Customize your ArcGIS Open data site *</a:t>
            </a:r>
          </a:p>
          <a:p>
            <a:r>
              <a:rPr lang="en-US" dirty="0"/>
              <a:t>Promoting your Open Data site</a:t>
            </a:r>
          </a:p>
          <a:p>
            <a:r>
              <a:rPr lang="en-US" dirty="0"/>
              <a:t>Advanced topics</a:t>
            </a:r>
          </a:p>
          <a:p>
            <a:pPr marL="0" indent="0" algn="r">
              <a:buNone/>
            </a:pPr>
            <a:r>
              <a:rPr lang="en-US" sz="1600" dirty="0"/>
              <a:t>* 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2184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Exercise 2: Create content for ArcGIS Open Data</a:t>
            </a:r>
          </a:p>
        </p:txBody>
      </p:sp>
    </p:spTree>
    <p:extLst>
      <p:ext uri="{BB962C8B-B14F-4D97-AF65-F5344CB8AC3E}">
        <p14:creationId xmlns:p14="http://schemas.microsoft.com/office/powerpoint/2010/main" val="3162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Online credentials for exercises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u="sng" dirty="0" smtClean="0"/>
              <a:t>http</a:t>
            </a:r>
            <a:r>
              <a:rPr lang="en-US" sz="2400" u="sng" dirty="0"/>
              <a:t>://</a:t>
            </a:r>
            <a:r>
              <a:rPr lang="en-US" sz="2400" u="sng" dirty="0" err="1"/>
              <a:t>tugisconf.maps.arcgis.com</a:t>
            </a:r>
            <a:endParaRPr lang="en-US" sz="2400" dirty="0" smtClean="0"/>
          </a:p>
          <a:p>
            <a:pPr lvl="1"/>
            <a:r>
              <a:rPr lang="en-US" sz="2000" dirty="0" smtClean="0"/>
              <a:t>Username: workuser61 to workuser75</a:t>
            </a:r>
          </a:p>
          <a:p>
            <a:pPr lvl="1"/>
            <a:r>
              <a:rPr lang="en-US" sz="2000" dirty="0" smtClean="0"/>
              <a:t>Password</a:t>
            </a:r>
            <a:r>
              <a:rPr lang="en-US" sz="2000" dirty="0"/>
              <a:t>: </a:t>
            </a:r>
            <a:r>
              <a:rPr lang="en-US" sz="2000" dirty="0" smtClean="0"/>
              <a:t>esri2016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60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Create content for ArcGIS Open Data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u="sng" dirty="0"/>
              <a:t>http://</a:t>
            </a:r>
            <a:r>
              <a:rPr lang="en-US" u="sng" dirty="0" err="1"/>
              <a:t>tugisconf.maps.arcgis.com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Find interesting data or ArcGIS Server services</a:t>
            </a:r>
          </a:p>
          <a:p>
            <a:r>
              <a:rPr lang="en-US" dirty="0" smtClean="0"/>
              <a:t>Publish </a:t>
            </a:r>
            <a:r>
              <a:rPr lang="en-US" dirty="0"/>
              <a:t>hosted feature layers (services)</a:t>
            </a:r>
          </a:p>
          <a:p>
            <a:pPr lvl="1"/>
            <a:r>
              <a:rPr lang="en-US" dirty="0"/>
              <a:t>Use </a:t>
            </a:r>
            <a:r>
              <a:rPr lang="en-US" dirty="0" smtClean="0"/>
              <a:t>ArcGIS Desktop </a:t>
            </a:r>
            <a:r>
              <a:rPr lang="en-US" dirty="0"/>
              <a:t>or ArcGIS Online</a:t>
            </a:r>
          </a:p>
          <a:p>
            <a:pPr lvl="1"/>
            <a:r>
              <a:rPr lang="en-US" dirty="0">
                <a:hlinkClick r:id="rId3"/>
              </a:rPr>
              <a:t>http://doc.arcgis.com/en/arcgis-online/share-maps/publish-features.htm</a:t>
            </a:r>
            <a:endParaRPr lang="en-US" dirty="0"/>
          </a:p>
          <a:p>
            <a:r>
              <a:rPr lang="en-US" dirty="0"/>
              <a:t>Reference ArcGIS Server services</a:t>
            </a:r>
          </a:p>
          <a:p>
            <a:pPr lvl="1"/>
            <a:r>
              <a:rPr lang="en-US" dirty="0"/>
              <a:t>Find ArcGIS Server REST endpoint (URL)</a:t>
            </a:r>
          </a:p>
          <a:p>
            <a:pPr lvl="1"/>
            <a:r>
              <a:rPr lang="en-US" dirty="0"/>
              <a:t>Add items from the web </a:t>
            </a:r>
            <a:r>
              <a:rPr lang="en-US" dirty="0">
                <a:hlinkClick r:id="rId4"/>
              </a:rPr>
              <a:t>http://doc.arcgis.com/en/arcgis-online/share-maps/add-items.htm</a:t>
            </a:r>
            <a:r>
              <a:rPr lang="en-US" dirty="0"/>
              <a:t> </a:t>
            </a:r>
          </a:p>
          <a:p>
            <a:r>
              <a:rPr lang="en-US" dirty="0"/>
              <a:t>Share items to </a:t>
            </a:r>
            <a:r>
              <a:rPr lang="en-US" dirty="0" smtClean="0"/>
              <a:t>“MAC URISA </a:t>
            </a:r>
            <a:r>
              <a:rPr lang="en-US" dirty="0"/>
              <a:t>2016 Open Data” group</a:t>
            </a:r>
          </a:p>
        </p:txBody>
      </p:sp>
    </p:spTree>
    <p:extLst>
      <p:ext uri="{BB962C8B-B14F-4D97-AF65-F5344CB8AC3E}">
        <p14:creationId xmlns:p14="http://schemas.microsoft.com/office/powerpoint/2010/main" val="22360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Creating an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12443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/>
              <a:t>Creating an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Enable the Online Organization</a:t>
            </a:r>
          </a:p>
          <a:p>
            <a:r>
              <a:rPr lang="en-US" sz="2800" dirty="0"/>
              <a:t>Designate Groups for Open Data</a:t>
            </a:r>
          </a:p>
          <a:p>
            <a:r>
              <a:rPr lang="en-US" sz="2800" dirty="0"/>
              <a:t>Create authoritative content</a:t>
            </a:r>
          </a:p>
          <a:p>
            <a:r>
              <a:rPr lang="en-US" sz="2800" dirty="0"/>
              <a:t>Prepare spatial and non-spatial data </a:t>
            </a:r>
          </a:p>
          <a:p>
            <a:r>
              <a:rPr lang="en-US" sz="2800" dirty="0"/>
              <a:t>Create custom role</a:t>
            </a:r>
          </a:p>
          <a:p>
            <a:r>
              <a:rPr lang="en-US" sz="2800" dirty="0"/>
              <a:t>Enable staff in other departments</a:t>
            </a:r>
          </a:p>
          <a:p>
            <a:r>
              <a:rPr lang="en-US" sz="2800" dirty="0"/>
              <a:t>Create an Open Data Site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93163" y="2717806"/>
            <a:ext cx="2635555" cy="3459157"/>
            <a:chOff x="7075773" y="2415398"/>
            <a:chExt cx="2635555" cy="3459157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7229012" y="4026182"/>
              <a:ext cx="950975" cy="750251"/>
              <a:chOff x="1520" y="2047"/>
              <a:chExt cx="578" cy="456"/>
            </a:xfrm>
          </p:grpSpPr>
          <p:sp>
            <p:nvSpPr>
              <p:cNvPr id="40" name="Freeform 39"/>
              <p:cNvSpPr>
                <a:spLocks/>
              </p:cNvSpPr>
              <p:nvPr/>
            </p:nvSpPr>
            <p:spPr bwMode="white">
              <a:xfrm>
                <a:off x="1520" y="2047"/>
                <a:ext cx="578" cy="456"/>
              </a:xfrm>
              <a:custGeom>
                <a:avLst/>
                <a:gdLst>
                  <a:gd name="T0" fmla="*/ 2487 w 2894"/>
                  <a:gd name="T1" fmla="*/ 4 h 2281"/>
                  <a:gd name="T2" fmla="*/ 2551 w 2894"/>
                  <a:gd name="T3" fmla="*/ 44 h 2281"/>
                  <a:gd name="T4" fmla="*/ 2577 w 2894"/>
                  <a:gd name="T5" fmla="*/ 117 h 2281"/>
                  <a:gd name="T6" fmla="*/ 2651 w 2894"/>
                  <a:gd name="T7" fmla="*/ 437 h 2281"/>
                  <a:gd name="T8" fmla="*/ 2730 w 2894"/>
                  <a:gd name="T9" fmla="*/ 531 h 2281"/>
                  <a:gd name="T10" fmla="*/ 2761 w 2894"/>
                  <a:gd name="T11" fmla="*/ 656 h 2281"/>
                  <a:gd name="T12" fmla="*/ 2736 w 2894"/>
                  <a:gd name="T13" fmla="*/ 766 h 2281"/>
                  <a:gd name="T14" fmla="*/ 2825 w 2894"/>
                  <a:gd name="T15" fmla="*/ 823 h 2281"/>
                  <a:gd name="T16" fmla="*/ 2877 w 2894"/>
                  <a:gd name="T17" fmla="*/ 913 h 2281"/>
                  <a:gd name="T18" fmla="*/ 2891 w 2894"/>
                  <a:gd name="T19" fmla="*/ 1067 h 2281"/>
                  <a:gd name="T20" fmla="*/ 2894 w 2894"/>
                  <a:gd name="T21" fmla="*/ 1220 h 2281"/>
                  <a:gd name="T22" fmla="*/ 2885 w 2894"/>
                  <a:gd name="T23" fmla="*/ 1379 h 2281"/>
                  <a:gd name="T24" fmla="*/ 2863 w 2894"/>
                  <a:gd name="T25" fmla="*/ 1496 h 2281"/>
                  <a:gd name="T26" fmla="*/ 2809 w 2894"/>
                  <a:gd name="T27" fmla="*/ 1560 h 2281"/>
                  <a:gd name="T28" fmla="*/ 2782 w 2894"/>
                  <a:gd name="T29" fmla="*/ 2188 h 2281"/>
                  <a:gd name="T30" fmla="*/ 2727 w 2894"/>
                  <a:gd name="T31" fmla="*/ 2255 h 2281"/>
                  <a:gd name="T32" fmla="*/ 2640 w 2894"/>
                  <a:gd name="T33" fmla="*/ 2281 h 2281"/>
                  <a:gd name="T34" fmla="*/ 2507 w 2894"/>
                  <a:gd name="T35" fmla="*/ 2274 h 2281"/>
                  <a:gd name="T36" fmla="*/ 2439 w 2894"/>
                  <a:gd name="T37" fmla="*/ 2280 h 2281"/>
                  <a:gd name="T38" fmla="*/ 2298 w 2894"/>
                  <a:gd name="T39" fmla="*/ 2278 h 2281"/>
                  <a:gd name="T40" fmla="*/ 2219 w 2894"/>
                  <a:gd name="T41" fmla="*/ 2236 h 2281"/>
                  <a:gd name="T42" fmla="*/ 2177 w 2894"/>
                  <a:gd name="T43" fmla="*/ 2157 h 2281"/>
                  <a:gd name="T44" fmla="*/ 2138 w 2894"/>
                  <a:gd name="T45" fmla="*/ 1542 h 2281"/>
                  <a:gd name="T46" fmla="*/ 2094 w 2894"/>
                  <a:gd name="T47" fmla="*/ 1470 h 2281"/>
                  <a:gd name="T48" fmla="*/ 2081 w 2894"/>
                  <a:gd name="T49" fmla="*/ 1414 h 2281"/>
                  <a:gd name="T50" fmla="*/ 1240 w 2894"/>
                  <a:gd name="T51" fmla="*/ 1414 h 2281"/>
                  <a:gd name="T52" fmla="*/ 1238 w 2894"/>
                  <a:gd name="T53" fmla="*/ 1496 h 2281"/>
                  <a:gd name="T54" fmla="*/ 1209 w 2894"/>
                  <a:gd name="T55" fmla="*/ 2188 h 2281"/>
                  <a:gd name="T56" fmla="*/ 1154 w 2894"/>
                  <a:gd name="T57" fmla="*/ 2255 h 2281"/>
                  <a:gd name="T58" fmla="*/ 1067 w 2894"/>
                  <a:gd name="T59" fmla="*/ 2281 h 2281"/>
                  <a:gd name="T60" fmla="*/ 934 w 2894"/>
                  <a:gd name="T61" fmla="*/ 2274 h 2281"/>
                  <a:gd name="T62" fmla="*/ 866 w 2894"/>
                  <a:gd name="T63" fmla="*/ 2280 h 2281"/>
                  <a:gd name="T64" fmla="*/ 722 w 2894"/>
                  <a:gd name="T65" fmla="*/ 2277 h 2281"/>
                  <a:gd name="T66" fmla="*/ 641 w 2894"/>
                  <a:gd name="T67" fmla="*/ 2231 h 2281"/>
                  <a:gd name="T68" fmla="*/ 602 w 2894"/>
                  <a:gd name="T69" fmla="*/ 2144 h 2281"/>
                  <a:gd name="T70" fmla="*/ 472 w 2894"/>
                  <a:gd name="T71" fmla="*/ 2153 h 2281"/>
                  <a:gd name="T72" fmla="*/ 403 w 2894"/>
                  <a:gd name="T73" fmla="*/ 2137 h 2281"/>
                  <a:gd name="T74" fmla="*/ 334 w 2894"/>
                  <a:gd name="T75" fmla="*/ 2153 h 2281"/>
                  <a:gd name="T76" fmla="*/ 190 w 2894"/>
                  <a:gd name="T77" fmla="*/ 2141 h 2281"/>
                  <a:gd name="T78" fmla="*/ 122 w 2894"/>
                  <a:gd name="T79" fmla="*/ 2085 h 2281"/>
                  <a:gd name="T80" fmla="*/ 96 w 2894"/>
                  <a:gd name="T81" fmla="*/ 1999 h 2281"/>
                  <a:gd name="T82" fmla="*/ 43 w 2894"/>
                  <a:gd name="T83" fmla="*/ 1407 h 2281"/>
                  <a:gd name="T84" fmla="*/ 14 w 2894"/>
                  <a:gd name="T85" fmla="*/ 1329 h 2281"/>
                  <a:gd name="T86" fmla="*/ 1 w 2894"/>
                  <a:gd name="T87" fmla="*/ 1162 h 2281"/>
                  <a:gd name="T88" fmla="*/ 1 w 2894"/>
                  <a:gd name="T89" fmla="*/ 1015 h 2281"/>
                  <a:gd name="T90" fmla="*/ 10 w 2894"/>
                  <a:gd name="T91" fmla="*/ 848 h 2281"/>
                  <a:gd name="T92" fmla="*/ 46 w 2894"/>
                  <a:gd name="T93" fmla="*/ 749 h 2281"/>
                  <a:gd name="T94" fmla="*/ 125 w 2894"/>
                  <a:gd name="T95" fmla="*/ 680 h 2281"/>
                  <a:gd name="T96" fmla="*/ 138 w 2894"/>
                  <a:gd name="T97" fmla="*/ 598 h 2281"/>
                  <a:gd name="T98" fmla="*/ 149 w 2894"/>
                  <a:gd name="T99" fmla="*/ 476 h 2281"/>
                  <a:gd name="T100" fmla="*/ 214 w 2894"/>
                  <a:gd name="T101" fmla="*/ 370 h 2281"/>
                  <a:gd name="T102" fmla="*/ 319 w 2894"/>
                  <a:gd name="T103" fmla="*/ 305 h 2281"/>
                  <a:gd name="T104" fmla="*/ 450 w 2894"/>
                  <a:gd name="T105" fmla="*/ 295 h 2281"/>
                  <a:gd name="T106" fmla="*/ 567 w 2894"/>
                  <a:gd name="T107" fmla="*/ 346 h 2281"/>
                  <a:gd name="T108" fmla="*/ 648 w 2894"/>
                  <a:gd name="T109" fmla="*/ 444 h 2281"/>
                  <a:gd name="T110" fmla="*/ 694 w 2894"/>
                  <a:gd name="T111" fmla="*/ 494 h 2281"/>
                  <a:gd name="T112" fmla="*/ 784 w 2894"/>
                  <a:gd name="T113" fmla="*/ 415 h 2281"/>
                  <a:gd name="T114" fmla="*/ 796 w 2894"/>
                  <a:gd name="T115" fmla="*/ 66 h 2281"/>
                  <a:gd name="T116" fmla="*/ 849 w 2894"/>
                  <a:gd name="T117" fmla="*/ 13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94" h="2281">
                    <a:moveTo>
                      <a:pt x="900" y="0"/>
                    </a:moveTo>
                    <a:lnTo>
                      <a:pt x="2461" y="0"/>
                    </a:lnTo>
                    <a:lnTo>
                      <a:pt x="2487" y="4"/>
                    </a:lnTo>
                    <a:lnTo>
                      <a:pt x="2512" y="13"/>
                    </a:lnTo>
                    <a:lnTo>
                      <a:pt x="2533" y="26"/>
                    </a:lnTo>
                    <a:lnTo>
                      <a:pt x="2551" y="44"/>
                    </a:lnTo>
                    <a:lnTo>
                      <a:pt x="2565" y="66"/>
                    </a:lnTo>
                    <a:lnTo>
                      <a:pt x="2573" y="90"/>
                    </a:lnTo>
                    <a:lnTo>
                      <a:pt x="2577" y="117"/>
                    </a:lnTo>
                    <a:lnTo>
                      <a:pt x="2577" y="397"/>
                    </a:lnTo>
                    <a:lnTo>
                      <a:pt x="2616" y="414"/>
                    </a:lnTo>
                    <a:lnTo>
                      <a:pt x="2651" y="437"/>
                    </a:lnTo>
                    <a:lnTo>
                      <a:pt x="2682" y="464"/>
                    </a:lnTo>
                    <a:lnTo>
                      <a:pt x="2709" y="496"/>
                    </a:lnTo>
                    <a:lnTo>
                      <a:pt x="2730" y="531"/>
                    </a:lnTo>
                    <a:lnTo>
                      <a:pt x="2746" y="570"/>
                    </a:lnTo>
                    <a:lnTo>
                      <a:pt x="2757" y="611"/>
                    </a:lnTo>
                    <a:lnTo>
                      <a:pt x="2761" y="656"/>
                    </a:lnTo>
                    <a:lnTo>
                      <a:pt x="2757" y="694"/>
                    </a:lnTo>
                    <a:lnTo>
                      <a:pt x="2750" y="731"/>
                    </a:lnTo>
                    <a:lnTo>
                      <a:pt x="2736" y="766"/>
                    </a:lnTo>
                    <a:lnTo>
                      <a:pt x="2769" y="780"/>
                    </a:lnTo>
                    <a:lnTo>
                      <a:pt x="2799" y="798"/>
                    </a:lnTo>
                    <a:lnTo>
                      <a:pt x="2825" y="823"/>
                    </a:lnTo>
                    <a:lnTo>
                      <a:pt x="2848" y="849"/>
                    </a:lnTo>
                    <a:lnTo>
                      <a:pt x="2865" y="881"/>
                    </a:lnTo>
                    <a:lnTo>
                      <a:pt x="2877" y="913"/>
                    </a:lnTo>
                    <a:lnTo>
                      <a:pt x="2883" y="948"/>
                    </a:lnTo>
                    <a:lnTo>
                      <a:pt x="2888" y="1011"/>
                    </a:lnTo>
                    <a:lnTo>
                      <a:pt x="2891" y="1067"/>
                    </a:lnTo>
                    <a:lnTo>
                      <a:pt x="2892" y="1120"/>
                    </a:lnTo>
                    <a:lnTo>
                      <a:pt x="2894" y="1171"/>
                    </a:lnTo>
                    <a:lnTo>
                      <a:pt x="2894" y="1220"/>
                    </a:lnTo>
                    <a:lnTo>
                      <a:pt x="2891" y="1270"/>
                    </a:lnTo>
                    <a:lnTo>
                      <a:pt x="2889" y="1323"/>
                    </a:lnTo>
                    <a:lnTo>
                      <a:pt x="2885" y="1379"/>
                    </a:lnTo>
                    <a:lnTo>
                      <a:pt x="2879" y="1442"/>
                    </a:lnTo>
                    <a:lnTo>
                      <a:pt x="2874" y="1470"/>
                    </a:lnTo>
                    <a:lnTo>
                      <a:pt x="2863" y="1496"/>
                    </a:lnTo>
                    <a:lnTo>
                      <a:pt x="2849" y="1520"/>
                    </a:lnTo>
                    <a:lnTo>
                      <a:pt x="2831" y="1542"/>
                    </a:lnTo>
                    <a:lnTo>
                      <a:pt x="2809" y="1560"/>
                    </a:lnTo>
                    <a:lnTo>
                      <a:pt x="2794" y="2130"/>
                    </a:lnTo>
                    <a:lnTo>
                      <a:pt x="2792" y="2160"/>
                    </a:lnTo>
                    <a:lnTo>
                      <a:pt x="2782" y="2188"/>
                    </a:lnTo>
                    <a:lnTo>
                      <a:pt x="2769" y="2213"/>
                    </a:lnTo>
                    <a:lnTo>
                      <a:pt x="2750" y="2236"/>
                    </a:lnTo>
                    <a:lnTo>
                      <a:pt x="2727" y="2255"/>
                    </a:lnTo>
                    <a:lnTo>
                      <a:pt x="2700" y="2269"/>
                    </a:lnTo>
                    <a:lnTo>
                      <a:pt x="2671" y="2278"/>
                    </a:lnTo>
                    <a:lnTo>
                      <a:pt x="2640" y="2281"/>
                    </a:lnTo>
                    <a:lnTo>
                      <a:pt x="2555" y="2281"/>
                    </a:lnTo>
                    <a:lnTo>
                      <a:pt x="2530" y="2280"/>
                    </a:lnTo>
                    <a:lnTo>
                      <a:pt x="2507" y="2274"/>
                    </a:lnTo>
                    <a:lnTo>
                      <a:pt x="2484" y="2264"/>
                    </a:lnTo>
                    <a:lnTo>
                      <a:pt x="2462" y="2274"/>
                    </a:lnTo>
                    <a:lnTo>
                      <a:pt x="2439" y="2280"/>
                    </a:lnTo>
                    <a:lnTo>
                      <a:pt x="2414" y="2281"/>
                    </a:lnTo>
                    <a:lnTo>
                      <a:pt x="2329" y="2281"/>
                    </a:lnTo>
                    <a:lnTo>
                      <a:pt x="2298" y="2278"/>
                    </a:lnTo>
                    <a:lnTo>
                      <a:pt x="2269" y="2269"/>
                    </a:lnTo>
                    <a:lnTo>
                      <a:pt x="2242" y="2254"/>
                    </a:lnTo>
                    <a:lnTo>
                      <a:pt x="2219" y="2236"/>
                    </a:lnTo>
                    <a:lnTo>
                      <a:pt x="2200" y="2213"/>
                    </a:lnTo>
                    <a:lnTo>
                      <a:pt x="2186" y="2187"/>
                    </a:lnTo>
                    <a:lnTo>
                      <a:pt x="2177" y="2157"/>
                    </a:lnTo>
                    <a:lnTo>
                      <a:pt x="2173" y="2126"/>
                    </a:lnTo>
                    <a:lnTo>
                      <a:pt x="2160" y="1560"/>
                    </a:lnTo>
                    <a:lnTo>
                      <a:pt x="2138" y="1542"/>
                    </a:lnTo>
                    <a:lnTo>
                      <a:pt x="2119" y="1520"/>
                    </a:lnTo>
                    <a:lnTo>
                      <a:pt x="2104" y="1496"/>
                    </a:lnTo>
                    <a:lnTo>
                      <a:pt x="2094" y="1470"/>
                    </a:lnTo>
                    <a:lnTo>
                      <a:pt x="2090" y="1441"/>
                    </a:lnTo>
                    <a:lnTo>
                      <a:pt x="2087" y="1413"/>
                    </a:lnTo>
                    <a:lnTo>
                      <a:pt x="2081" y="1414"/>
                    </a:lnTo>
                    <a:lnTo>
                      <a:pt x="2076" y="1414"/>
                    </a:lnTo>
                    <a:lnTo>
                      <a:pt x="1242" y="1414"/>
                    </a:lnTo>
                    <a:lnTo>
                      <a:pt x="1240" y="1414"/>
                    </a:lnTo>
                    <a:lnTo>
                      <a:pt x="1240" y="1478"/>
                    </a:lnTo>
                    <a:lnTo>
                      <a:pt x="1238" y="1488"/>
                    </a:lnTo>
                    <a:lnTo>
                      <a:pt x="1238" y="1496"/>
                    </a:lnTo>
                    <a:lnTo>
                      <a:pt x="1221" y="2130"/>
                    </a:lnTo>
                    <a:lnTo>
                      <a:pt x="1219" y="2160"/>
                    </a:lnTo>
                    <a:lnTo>
                      <a:pt x="1209" y="2188"/>
                    </a:lnTo>
                    <a:lnTo>
                      <a:pt x="1196" y="2213"/>
                    </a:lnTo>
                    <a:lnTo>
                      <a:pt x="1177" y="2236"/>
                    </a:lnTo>
                    <a:lnTo>
                      <a:pt x="1154" y="2255"/>
                    </a:lnTo>
                    <a:lnTo>
                      <a:pt x="1127" y="2269"/>
                    </a:lnTo>
                    <a:lnTo>
                      <a:pt x="1098" y="2278"/>
                    </a:lnTo>
                    <a:lnTo>
                      <a:pt x="1067" y="2281"/>
                    </a:lnTo>
                    <a:lnTo>
                      <a:pt x="982" y="2281"/>
                    </a:lnTo>
                    <a:lnTo>
                      <a:pt x="957" y="2280"/>
                    </a:lnTo>
                    <a:lnTo>
                      <a:pt x="934" y="2274"/>
                    </a:lnTo>
                    <a:lnTo>
                      <a:pt x="911" y="2264"/>
                    </a:lnTo>
                    <a:lnTo>
                      <a:pt x="889" y="2274"/>
                    </a:lnTo>
                    <a:lnTo>
                      <a:pt x="866" y="2280"/>
                    </a:lnTo>
                    <a:lnTo>
                      <a:pt x="841" y="2281"/>
                    </a:lnTo>
                    <a:lnTo>
                      <a:pt x="756" y="2281"/>
                    </a:lnTo>
                    <a:lnTo>
                      <a:pt x="722" y="2277"/>
                    </a:lnTo>
                    <a:lnTo>
                      <a:pt x="692" y="2268"/>
                    </a:lnTo>
                    <a:lnTo>
                      <a:pt x="665" y="2252"/>
                    </a:lnTo>
                    <a:lnTo>
                      <a:pt x="641" y="2231"/>
                    </a:lnTo>
                    <a:lnTo>
                      <a:pt x="623" y="2206"/>
                    </a:lnTo>
                    <a:lnTo>
                      <a:pt x="610" y="2177"/>
                    </a:lnTo>
                    <a:lnTo>
                      <a:pt x="602" y="2144"/>
                    </a:lnTo>
                    <a:lnTo>
                      <a:pt x="579" y="2150"/>
                    </a:lnTo>
                    <a:lnTo>
                      <a:pt x="555" y="2153"/>
                    </a:lnTo>
                    <a:lnTo>
                      <a:pt x="472" y="2153"/>
                    </a:lnTo>
                    <a:lnTo>
                      <a:pt x="448" y="2151"/>
                    </a:lnTo>
                    <a:lnTo>
                      <a:pt x="425" y="2145"/>
                    </a:lnTo>
                    <a:lnTo>
                      <a:pt x="403" y="2137"/>
                    </a:lnTo>
                    <a:lnTo>
                      <a:pt x="381" y="2145"/>
                    </a:lnTo>
                    <a:lnTo>
                      <a:pt x="358" y="2151"/>
                    </a:lnTo>
                    <a:lnTo>
                      <a:pt x="334" y="2153"/>
                    </a:lnTo>
                    <a:lnTo>
                      <a:pt x="251" y="2153"/>
                    </a:lnTo>
                    <a:lnTo>
                      <a:pt x="219" y="2150"/>
                    </a:lnTo>
                    <a:lnTo>
                      <a:pt x="190" y="2141"/>
                    </a:lnTo>
                    <a:lnTo>
                      <a:pt x="165" y="2126"/>
                    </a:lnTo>
                    <a:lnTo>
                      <a:pt x="142" y="2108"/>
                    </a:lnTo>
                    <a:lnTo>
                      <a:pt x="122" y="2085"/>
                    </a:lnTo>
                    <a:lnTo>
                      <a:pt x="108" y="2058"/>
                    </a:lnTo>
                    <a:lnTo>
                      <a:pt x="99" y="2029"/>
                    </a:lnTo>
                    <a:lnTo>
                      <a:pt x="96" y="1999"/>
                    </a:lnTo>
                    <a:lnTo>
                      <a:pt x="82" y="1447"/>
                    </a:lnTo>
                    <a:lnTo>
                      <a:pt x="61" y="1428"/>
                    </a:lnTo>
                    <a:lnTo>
                      <a:pt x="43" y="1407"/>
                    </a:lnTo>
                    <a:lnTo>
                      <a:pt x="29" y="1384"/>
                    </a:lnTo>
                    <a:lnTo>
                      <a:pt x="20" y="1357"/>
                    </a:lnTo>
                    <a:lnTo>
                      <a:pt x="14" y="1329"/>
                    </a:lnTo>
                    <a:lnTo>
                      <a:pt x="9" y="1269"/>
                    </a:lnTo>
                    <a:lnTo>
                      <a:pt x="5" y="1213"/>
                    </a:lnTo>
                    <a:lnTo>
                      <a:pt x="1" y="1162"/>
                    </a:lnTo>
                    <a:lnTo>
                      <a:pt x="0" y="1113"/>
                    </a:lnTo>
                    <a:lnTo>
                      <a:pt x="0" y="1064"/>
                    </a:lnTo>
                    <a:lnTo>
                      <a:pt x="1" y="1015"/>
                    </a:lnTo>
                    <a:lnTo>
                      <a:pt x="3" y="964"/>
                    </a:lnTo>
                    <a:lnTo>
                      <a:pt x="6" y="909"/>
                    </a:lnTo>
                    <a:lnTo>
                      <a:pt x="10" y="848"/>
                    </a:lnTo>
                    <a:lnTo>
                      <a:pt x="17" y="813"/>
                    </a:lnTo>
                    <a:lnTo>
                      <a:pt x="29" y="779"/>
                    </a:lnTo>
                    <a:lnTo>
                      <a:pt x="46" y="749"/>
                    </a:lnTo>
                    <a:lnTo>
                      <a:pt x="68" y="722"/>
                    </a:lnTo>
                    <a:lnTo>
                      <a:pt x="95" y="699"/>
                    </a:lnTo>
                    <a:lnTo>
                      <a:pt x="125" y="680"/>
                    </a:lnTo>
                    <a:lnTo>
                      <a:pt x="157" y="667"/>
                    </a:lnTo>
                    <a:lnTo>
                      <a:pt x="145" y="633"/>
                    </a:lnTo>
                    <a:lnTo>
                      <a:pt x="138" y="598"/>
                    </a:lnTo>
                    <a:lnTo>
                      <a:pt x="136" y="561"/>
                    </a:lnTo>
                    <a:lnTo>
                      <a:pt x="139" y="518"/>
                    </a:lnTo>
                    <a:lnTo>
                      <a:pt x="149" y="476"/>
                    </a:lnTo>
                    <a:lnTo>
                      <a:pt x="166" y="437"/>
                    </a:lnTo>
                    <a:lnTo>
                      <a:pt x="188" y="402"/>
                    </a:lnTo>
                    <a:lnTo>
                      <a:pt x="214" y="370"/>
                    </a:lnTo>
                    <a:lnTo>
                      <a:pt x="246" y="344"/>
                    </a:lnTo>
                    <a:lnTo>
                      <a:pt x="281" y="322"/>
                    </a:lnTo>
                    <a:lnTo>
                      <a:pt x="319" y="305"/>
                    </a:lnTo>
                    <a:lnTo>
                      <a:pt x="362" y="294"/>
                    </a:lnTo>
                    <a:lnTo>
                      <a:pt x="405" y="292"/>
                    </a:lnTo>
                    <a:lnTo>
                      <a:pt x="450" y="295"/>
                    </a:lnTo>
                    <a:lnTo>
                      <a:pt x="492" y="306"/>
                    </a:lnTo>
                    <a:lnTo>
                      <a:pt x="532" y="323"/>
                    </a:lnTo>
                    <a:lnTo>
                      <a:pt x="567" y="346"/>
                    </a:lnTo>
                    <a:lnTo>
                      <a:pt x="600" y="374"/>
                    </a:lnTo>
                    <a:lnTo>
                      <a:pt x="627" y="408"/>
                    </a:lnTo>
                    <a:lnTo>
                      <a:pt x="648" y="444"/>
                    </a:lnTo>
                    <a:lnTo>
                      <a:pt x="664" y="484"/>
                    </a:lnTo>
                    <a:lnTo>
                      <a:pt x="673" y="528"/>
                    </a:lnTo>
                    <a:lnTo>
                      <a:pt x="694" y="494"/>
                    </a:lnTo>
                    <a:lnTo>
                      <a:pt x="720" y="464"/>
                    </a:lnTo>
                    <a:lnTo>
                      <a:pt x="750" y="437"/>
                    </a:lnTo>
                    <a:lnTo>
                      <a:pt x="784" y="415"/>
                    </a:lnTo>
                    <a:lnTo>
                      <a:pt x="784" y="117"/>
                    </a:lnTo>
                    <a:lnTo>
                      <a:pt x="786" y="90"/>
                    </a:lnTo>
                    <a:lnTo>
                      <a:pt x="796" y="66"/>
                    </a:lnTo>
                    <a:lnTo>
                      <a:pt x="809" y="44"/>
                    </a:lnTo>
                    <a:lnTo>
                      <a:pt x="827" y="26"/>
                    </a:lnTo>
                    <a:lnTo>
                      <a:pt x="849" y="13"/>
                    </a:lnTo>
                    <a:lnTo>
                      <a:pt x="873" y="4"/>
                    </a:lnTo>
                    <a:lnTo>
                      <a:pt x="90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1700" y="2070"/>
                <a:ext cx="312" cy="237"/>
              </a:xfrm>
              <a:custGeom>
                <a:avLst/>
                <a:gdLst>
                  <a:gd name="T0" fmla="*/ 342 w 1561"/>
                  <a:gd name="T1" fmla="*/ 1182 h 1182"/>
                  <a:gd name="T2" fmla="*/ 898 w 1561"/>
                  <a:gd name="T3" fmla="*/ 914 h 1182"/>
                  <a:gd name="T4" fmla="*/ 861 w 1561"/>
                  <a:gd name="T5" fmla="*/ 970 h 1182"/>
                  <a:gd name="T6" fmla="*/ 823 w 1561"/>
                  <a:gd name="T7" fmla="*/ 914 h 1182"/>
                  <a:gd name="T8" fmla="*/ 763 w 1561"/>
                  <a:gd name="T9" fmla="*/ 744 h 1182"/>
                  <a:gd name="T10" fmla="*/ 776 w 1561"/>
                  <a:gd name="T11" fmla="*/ 811 h 1182"/>
                  <a:gd name="T12" fmla="*/ 710 w 1561"/>
                  <a:gd name="T13" fmla="*/ 798 h 1182"/>
                  <a:gd name="T14" fmla="*/ 747 w 1561"/>
                  <a:gd name="T15" fmla="*/ 741 h 1182"/>
                  <a:gd name="T16" fmla="*/ 1263 w 1561"/>
                  <a:gd name="T17" fmla="*/ 368 h 1182"/>
                  <a:gd name="T18" fmla="*/ 1206 w 1561"/>
                  <a:gd name="T19" fmla="*/ 407 h 1182"/>
                  <a:gd name="T20" fmla="*/ 1193 w 1561"/>
                  <a:gd name="T21" fmla="*/ 339 h 1182"/>
                  <a:gd name="T22" fmla="*/ 1365 w 1561"/>
                  <a:gd name="T23" fmla="*/ 206 h 1182"/>
                  <a:gd name="T24" fmla="*/ 1352 w 1561"/>
                  <a:gd name="T25" fmla="*/ 274 h 1182"/>
                  <a:gd name="T26" fmla="*/ 1295 w 1561"/>
                  <a:gd name="T27" fmla="*/ 235 h 1182"/>
                  <a:gd name="T28" fmla="*/ 1040 w 1561"/>
                  <a:gd name="T29" fmla="*/ 180 h 1182"/>
                  <a:gd name="T30" fmla="*/ 1119 w 1561"/>
                  <a:gd name="T31" fmla="*/ 241 h 1182"/>
                  <a:gd name="T32" fmla="*/ 1082 w 1561"/>
                  <a:gd name="T33" fmla="*/ 334 h 1182"/>
                  <a:gd name="T34" fmla="*/ 980 w 1561"/>
                  <a:gd name="T35" fmla="*/ 321 h 1182"/>
                  <a:gd name="T36" fmla="*/ 968 w 1561"/>
                  <a:gd name="T37" fmla="*/ 221 h 1182"/>
                  <a:gd name="T38" fmla="*/ 0 w 1561"/>
                  <a:gd name="T39" fmla="*/ 0 h 1182"/>
                  <a:gd name="T40" fmla="*/ 1463 w 1561"/>
                  <a:gd name="T41" fmla="*/ 292 h 1182"/>
                  <a:gd name="T42" fmla="*/ 259 w 1561"/>
                  <a:gd name="T43" fmla="*/ 158 h 1182"/>
                  <a:gd name="T44" fmla="*/ 342 w 1561"/>
                  <a:gd name="T45" fmla="*/ 215 h 1182"/>
                  <a:gd name="T46" fmla="*/ 491 w 1561"/>
                  <a:gd name="T47" fmla="*/ 255 h 1182"/>
                  <a:gd name="T48" fmla="*/ 577 w 1561"/>
                  <a:gd name="T49" fmla="*/ 328 h 1182"/>
                  <a:gd name="T50" fmla="*/ 649 w 1561"/>
                  <a:gd name="T51" fmla="*/ 388 h 1182"/>
                  <a:gd name="T52" fmla="*/ 726 w 1561"/>
                  <a:gd name="T53" fmla="*/ 368 h 1182"/>
                  <a:gd name="T54" fmla="*/ 755 w 1561"/>
                  <a:gd name="T55" fmla="*/ 319 h 1182"/>
                  <a:gd name="T56" fmla="*/ 812 w 1561"/>
                  <a:gd name="T57" fmla="*/ 296 h 1182"/>
                  <a:gd name="T58" fmla="*/ 847 w 1561"/>
                  <a:gd name="T59" fmla="*/ 350 h 1182"/>
                  <a:gd name="T60" fmla="*/ 858 w 1561"/>
                  <a:gd name="T61" fmla="*/ 377 h 1182"/>
                  <a:gd name="T62" fmla="*/ 905 w 1561"/>
                  <a:gd name="T63" fmla="*/ 484 h 1182"/>
                  <a:gd name="T64" fmla="*/ 913 w 1561"/>
                  <a:gd name="T65" fmla="*/ 563 h 1182"/>
                  <a:gd name="T66" fmla="*/ 956 w 1561"/>
                  <a:gd name="T67" fmla="*/ 559 h 1182"/>
                  <a:gd name="T68" fmla="*/ 1061 w 1561"/>
                  <a:gd name="T69" fmla="*/ 546 h 1182"/>
                  <a:gd name="T70" fmla="*/ 1112 w 1561"/>
                  <a:gd name="T71" fmla="*/ 613 h 1182"/>
                  <a:gd name="T72" fmla="*/ 1186 w 1561"/>
                  <a:gd name="T73" fmla="*/ 590 h 1182"/>
                  <a:gd name="T74" fmla="*/ 1298 w 1561"/>
                  <a:gd name="T75" fmla="*/ 534 h 1182"/>
                  <a:gd name="T76" fmla="*/ 1321 w 1561"/>
                  <a:gd name="T77" fmla="*/ 611 h 1182"/>
                  <a:gd name="T78" fmla="*/ 1225 w 1561"/>
                  <a:gd name="T79" fmla="*/ 725 h 1182"/>
                  <a:gd name="T80" fmla="*/ 1184 w 1561"/>
                  <a:gd name="T81" fmla="*/ 738 h 1182"/>
                  <a:gd name="T82" fmla="*/ 1148 w 1561"/>
                  <a:gd name="T83" fmla="*/ 714 h 1182"/>
                  <a:gd name="T84" fmla="*/ 1054 w 1561"/>
                  <a:gd name="T85" fmla="*/ 721 h 1182"/>
                  <a:gd name="T86" fmla="*/ 995 w 1561"/>
                  <a:gd name="T87" fmla="*/ 792 h 1182"/>
                  <a:gd name="T88" fmla="*/ 942 w 1561"/>
                  <a:gd name="T89" fmla="*/ 812 h 1182"/>
                  <a:gd name="T90" fmla="*/ 908 w 1561"/>
                  <a:gd name="T91" fmla="*/ 777 h 1182"/>
                  <a:gd name="T92" fmla="*/ 815 w 1561"/>
                  <a:gd name="T93" fmla="*/ 615 h 1182"/>
                  <a:gd name="T94" fmla="*/ 774 w 1561"/>
                  <a:gd name="T95" fmla="*/ 570 h 1182"/>
                  <a:gd name="T96" fmla="*/ 754 w 1561"/>
                  <a:gd name="T97" fmla="*/ 519 h 1182"/>
                  <a:gd name="T98" fmla="*/ 670 w 1561"/>
                  <a:gd name="T99" fmla="*/ 494 h 1182"/>
                  <a:gd name="T100" fmla="*/ 552 w 1561"/>
                  <a:gd name="T101" fmla="*/ 461 h 1182"/>
                  <a:gd name="T102" fmla="*/ 498 w 1561"/>
                  <a:gd name="T103" fmla="*/ 385 h 1182"/>
                  <a:gd name="T104" fmla="*/ 429 w 1561"/>
                  <a:gd name="T105" fmla="*/ 400 h 1182"/>
                  <a:gd name="T106" fmla="*/ 353 w 1561"/>
                  <a:gd name="T107" fmla="*/ 471 h 1182"/>
                  <a:gd name="T108" fmla="*/ 284 w 1561"/>
                  <a:gd name="T109" fmla="*/ 484 h 1182"/>
                  <a:gd name="T110" fmla="*/ 311 w 1561"/>
                  <a:gd name="T111" fmla="*/ 409 h 1182"/>
                  <a:gd name="T112" fmla="*/ 378 w 1561"/>
                  <a:gd name="T113" fmla="*/ 304 h 1182"/>
                  <a:gd name="T114" fmla="*/ 273 w 1561"/>
                  <a:gd name="T115" fmla="*/ 290 h 1182"/>
                  <a:gd name="T116" fmla="*/ 170 w 1561"/>
                  <a:gd name="T117" fmla="*/ 237 h 1182"/>
                  <a:gd name="T118" fmla="*/ 134 w 1561"/>
                  <a:gd name="T119" fmla="*/ 147 h 1182"/>
                  <a:gd name="T120" fmla="*/ 100 w 1561"/>
                  <a:gd name="T121" fmla="*/ 100 h 1182"/>
                  <a:gd name="T122" fmla="*/ 7 w 1561"/>
                  <a:gd name="T123" fmla="*/ 263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61" h="1182">
                    <a:moveTo>
                      <a:pt x="342" y="1033"/>
                    </a:moveTo>
                    <a:lnTo>
                      <a:pt x="1173" y="1033"/>
                    </a:lnTo>
                    <a:lnTo>
                      <a:pt x="1173" y="1107"/>
                    </a:lnTo>
                    <a:lnTo>
                      <a:pt x="1176" y="1182"/>
                    </a:lnTo>
                    <a:lnTo>
                      <a:pt x="342" y="1182"/>
                    </a:lnTo>
                    <a:lnTo>
                      <a:pt x="342" y="1033"/>
                    </a:lnTo>
                    <a:close/>
                    <a:moveTo>
                      <a:pt x="861" y="888"/>
                    </a:moveTo>
                    <a:lnTo>
                      <a:pt x="876" y="892"/>
                    </a:lnTo>
                    <a:lnTo>
                      <a:pt x="890" y="900"/>
                    </a:lnTo>
                    <a:lnTo>
                      <a:pt x="898" y="914"/>
                    </a:lnTo>
                    <a:lnTo>
                      <a:pt x="902" y="929"/>
                    </a:lnTo>
                    <a:lnTo>
                      <a:pt x="898" y="945"/>
                    </a:lnTo>
                    <a:lnTo>
                      <a:pt x="890" y="958"/>
                    </a:lnTo>
                    <a:lnTo>
                      <a:pt x="876" y="967"/>
                    </a:lnTo>
                    <a:lnTo>
                      <a:pt x="861" y="970"/>
                    </a:lnTo>
                    <a:lnTo>
                      <a:pt x="845" y="967"/>
                    </a:lnTo>
                    <a:lnTo>
                      <a:pt x="832" y="958"/>
                    </a:lnTo>
                    <a:lnTo>
                      <a:pt x="823" y="945"/>
                    </a:lnTo>
                    <a:lnTo>
                      <a:pt x="820" y="929"/>
                    </a:lnTo>
                    <a:lnTo>
                      <a:pt x="823" y="914"/>
                    </a:lnTo>
                    <a:lnTo>
                      <a:pt x="832" y="900"/>
                    </a:lnTo>
                    <a:lnTo>
                      <a:pt x="845" y="892"/>
                    </a:lnTo>
                    <a:lnTo>
                      <a:pt x="861" y="888"/>
                    </a:lnTo>
                    <a:close/>
                    <a:moveTo>
                      <a:pt x="747" y="741"/>
                    </a:moveTo>
                    <a:lnTo>
                      <a:pt x="763" y="744"/>
                    </a:lnTo>
                    <a:lnTo>
                      <a:pt x="776" y="753"/>
                    </a:lnTo>
                    <a:lnTo>
                      <a:pt x="785" y="766"/>
                    </a:lnTo>
                    <a:lnTo>
                      <a:pt x="788" y="782"/>
                    </a:lnTo>
                    <a:lnTo>
                      <a:pt x="785" y="798"/>
                    </a:lnTo>
                    <a:lnTo>
                      <a:pt x="776" y="811"/>
                    </a:lnTo>
                    <a:lnTo>
                      <a:pt x="763" y="819"/>
                    </a:lnTo>
                    <a:lnTo>
                      <a:pt x="747" y="823"/>
                    </a:lnTo>
                    <a:lnTo>
                      <a:pt x="731" y="819"/>
                    </a:lnTo>
                    <a:lnTo>
                      <a:pt x="718" y="811"/>
                    </a:lnTo>
                    <a:lnTo>
                      <a:pt x="710" y="798"/>
                    </a:lnTo>
                    <a:lnTo>
                      <a:pt x="706" y="782"/>
                    </a:lnTo>
                    <a:lnTo>
                      <a:pt x="710" y="766"/>
                    </a:lnTo>
                    <a:lnTo>
                      <a:pt x="718" y="753"/>
                    </a:lnTo>
                    <a:lnTo>
                      <a:pt x="731" y="744"/>
                    </a:lnTo>
                    <a:lnTo>
                      <a:pt x="747" y="741"/>
                    </a:lnTo>
                    <a:close/>
                    <a:moveTo>
                      <a:pt x="1222" y="327"/>
                    </a:moveTo>
                    <a:lnTo>
                      <a:pt x="1239" y="331"/>
                    </a:lnTo>
                    <a:lnTo>
                      <a:pt x="1251" y="339"/>
                    </a:lnTo>
                    <a:lnTo>
                      <a:pt x="1261" y="353"/>
                    </a:lnTo>
                    <a:lnTo>
                      <a:pt x="1263" y="368"/>
                    </a:lnTo>
                    <a:lnTo>
                      <a:pt x="1261" y="385"/>
                    </a:lnTo>
                    <a:lnTo>
                      <a:pt x="1251" y="397"/>
                    </a:lnTo>
                    <a:lnTo>
                      <a:pt x="1239" y="407"/>
                    </a:lnTo>
                    <a:lnTo>
                      <a:pt x="1222" y="409"/>
                    </a:lnTo>
                    <a:lnTo>
                      <a:pt x="1206" y="407"/>
                    </a:lnTo>
                    <a:lnTo>
                      <a:pt x="1193" y="397"/>
                    </a:lnTo>
                    <a:lnTo>
                      <a:pt x="1185" y="385"/>
                    </a:lnTo>
                    <a:lnTo>
                      <a:pt x="1181" y="368"/>
                    </a:lnTo>
                    <a:lnTo>
                      <a:pt x="1185" y="353"/>
                    </a:lnTo>
                    <a:lnTo>
                      <a:pt x="1193" y="339"/>
                    </a:lnTo>
                    <a:lnTo>
                      <a:pt x="1206" y="331"/>
                    </a:lnTo>
                    <a:lnTo>
                      <a:pt x="1222" y="327"/>
                    </a:lnTo>
                    <a:close/>
                    <a:moveTo>
                      <a:pt x="1336" y="194"/>
                    </a:moveTo>
                    <a:lnTo>
                      <a:pt x="1352" y="198"/>
                    </a:lnTo>
                    <a:lnTo>
                      <a:pt x="1365" y="206"/>
                    </a:lnTo>
                    <a:lnTo>
                      <a:pt x="1373" y="220"/>
                    </a:lnTo>
                    <a:lnTo>
                      <a:pt x="1377" y="235"/>
                    </a:lnTo>
                    <a:lnTo>
                      <a:pt x="1373" y="252"/>
                    </a:lnTo>
                    <a:lnTo>
                      <a:pt x="1365" y="264"/>
                    </a:lnTo>
                    <a:lnTo>
                      <a:pt x="1352" y="274"/>
                    </a:lnTo>
                    <a:lnTo>
                      <a:pt x="1336" y="276"/>
                    </a:lnTo>
                    <a:lnTo>
                      <a:pt x="1320" y="274"/>
                    </a:lnTo>
                    <a:lnTo>
                      <a:pt x="1307" y="264"/>
                    </a:lnTo>
                    <a:lnTo>
                      <a:pt x="1298" y="252"/>
                    </a:lnTo>
                    <a:lnTo>
                      <a:pt x="1295" y="235"/>
                    </a:lnTo>
                    <a:lnTo>
                      <a:pt x="1298" y="220"/>
                    </a:lnTo>
                    <a:lnTo>
                      <a:pt x="1307" y="206"/>
                    </a:lnTo>
                    <a:lnTo>
                      <a:pt x="1320" y="198"/>
                    </a:lnTo>
                    <a:lnTo>
                      <a:pt x="1336" y="194"/>
                    </a:lnTo>
                    <a:close/>
                    <a:moveTo>
                      <a:pt x="1040" y="180"/>
                    </a:moveTo>
                    <a:lnTo>
                      <a:pt x="1061" y="183"/>
                    </a:lnTo>
                    <a:lnTo>
                      <a:pt x="1082" y="192"/>
                    </a:lnTo>
                    <a:lnTo>
                      <a:pt x="1098" y="204"/>
                    </a:lnTo>
                    <a:lnTo>
                      <a:pt x="1111" y="221"/>
                    </a:lnTo>
                    <a:lnTo>
                      <a:pt x="1119" y="241"/>
                    </a:lnTo>
                    <a:lnTo>
                      <a:pt x="1123" y="263"/>
                    </a:lnTo>
                    <a:lnTo>
                      <a:pt x="1119" y="285"/>
                    </a:lnTo>
                    <a:lnTo>
                      <a:pt x="1111" y="304"/>
                    </a:lnTo>
                    <a:lnTo>
                      <a:pt x="1098" y="321"/>
                    </a:lnTo>
                    <a:lnTo>
                      <a:pt x="1082" y="334"/>
                    </a:lnTo>
                    <a:lnTo>
                      <a:pt x="1061" y="343"/>
                    </a:lnTo>
                    <a:lnTo>
                      <a:pt x="1040" y="345"/>
                    </a:lnTo>
                    <a:lnTo>
                      <a:pt x="1018" y="343"/>
                    </a:lnTo>
                    <a:lnTo>
                      <a:pt x="997" y="334"/>
                    </a:lnTo>
                    <a:lnTo>
                      <a:pt x="980" y="321"/>
                    </a:lnTo>
                    <a:lnTo>
                      <a:pt x="968" y="304"/>
                    </a:lnTo>
                    <a:lnTo>
                      <a:pt x="960" y="285"/>
                    </a:lnTo>
                    <a:lnTo>
                      <a:pt x="956" y="263"/>
                    </a:lnTo>
                    <a:lnTo>
                      <a:pt x="960" y="241"/>
                    </a:lnTo>
                    <a:lnTo>
                      <a:pt x="968" y="221"/>
                    </a:lnTo>
                    <a:lnTo>
                      <a:pt x="980" y="204"/>
                    </a:lnTo>
                    <a:lnTo>
                      <a:pt x="997" y="192"/>
                    </a:lnTo>
                    <a:lnTo>
                      <a:pt x="1018" y="183"/>
                    </a:lnTo>
                    <a:lnTo>
                      <a:pt x="1040" y="180"/>
                    </a:lnTo>
                    <a:close/>
                    <a:moveTo>
                      <a:pt x="0" y="0"/>
                    </a:moveTo>
                    <a:lnTo>
                      <a:pt x="1561" y="0"/>
                    </a:lnTo>
                    <a:lnTo>
                      <a:pt x="1561" y="264"/>
                    </a:lnTo>
                    <a:lnTo>
                      <a:pt x="1527" y="269"/>
                    </a:lnTo>
                    <a:lnTo>
                      <a:pt x="1493" y="279"/>
                    </a:lnTo>
                    <a:lnTo>
                      <a:pt x="1463" y="292"/>
                    </a:lnTo>
                    <a:lnTo>
                      <a:pt x="1463" y="97"/>
                    </a:lnTo>
                    <a:lnTo>
                      <a:pt x="237" y="97"/>
                    </a:lnTo>
                    <a:lnTo>
                      <a:pt x="245" y="120"/>
                    </a:lnTo>
                    <a:lnTo>
                      <a:pt x="253" y="140"/>
                    </a:lnTo>
                    <a:lnTo>
                      <a:pt x="259" y="158"/>
                    </a:lnTo>
                    <a:lnTo>
                      <a:pt x="265" y="171"/>
                    </a:lnTo>
                    <a:lnTo>
                      <a:pt x="273" y="183"/>
                    </a:lnTo>
                    <a:lnTo>
                      <a:pt x="285" y="193"/>
                    </a:lnTo>
                    <a:lnTo>
                      <a:pt x="303" y="201"/>
                    </a:lnTo>
                    <a:lnTo>
                      <a:pt x="342" y="215"/>
                    </a:lnTo>
                    <a:lnTo>
                      <a:pt x="383" y="226"/>
                    </a:lnTo>
                    <a:lnTo>
                      <a:pt x="422" y="235"/>
                    </a:lnTo>
                    <a:lnTo>
                      <a:pt x="450" y="243"/>
                    </a:lnTo>
                    <a:lnTo>
                      <a:pt x="471" y="247"/>
                    </a:lnTo>
                    <a:lnTo>
                      <a:pt x="491" y="255"/>
                    </a:lnTo>
                    <a:lnTo>
                      <a:pt x="510" y="262"/>
                    </a:lnTo>
                    <a:lnTo>
                      <a:pt x="528" y="273"/>
                    </a:lnTo>
                    <a:lnTo>
                      <a:pt x="546" y="287"/>
                    </a:lnTo>
                    <a:lnTo>
                      <a:pt x="563" y="308"/>
                    </a:lnTo>
                    <a:lnTo>
                      <a:pt x="577" y="328"/>
                    </a:lnTo>
                    <a:lnTo>
                      <a:pt x="590" y="345"/>
                    </a:lnTo>
                    <a:lnTo>
                      <a:pt x="602" y="357"/>
                    </a:lnTo>
                    <a:lnTo>
                      <a:pt x="614" y="368"/>
                    </a:lnTo>
                    <a:lnTo>
                      <a:pt x="629" y="378"/>
                    </a:lnTo>
                    <a:lnTo>
                      <a:pt x="649" y="388"/>
                    </a:lnTo>
                    <a:lnTo>
                      <a:pt x="667" y="394"/>
                    </a:lnTo>
                    <a:lnTo>
                      <a:pt x="684" y="396"/>
                    </a:lnTo>
                    <a:lnTo>
                      <a:pt x="705" y="393"/>
                    </a:lnTo>
                    <a:lnTo>
                      <a:pt x="718" y="382"/>
                    </a:lnTo>
                    <a:lnTo>
                      <a:pt x="726" y="368"/>
                    </a:lnTo>
                    <a:lnTo>
                      <a:pt x="734" y="351"/>
                    </a:lnTo>
                    <a:lnTo>
                      <a:pt x="740" y="339"/>
                    </a:lnTo>
                    <a:lnTo>
                      <a:pt x="745" y="328"/>
                    </a:lnTo>
                    <a:lnTo>
                      <a:pt x="752" y="321"/>
                    </a:lnTo>
                    <a:lnTo>
                      <a:pt x="755" y="319"/>
                    </a:lnTo>
                    <a:lnTo>
                      <a:pt x="759" y="315"/>
                    </a:lnTo>
                    <a:lnTo>
                      <a:pt x="771" y="305"/>
                    </a:lnTo>
                    <a:lnTo>
                      <a:pt x="786" y="298"/>
                    </a:lnTo>
                    <a:lnTo>
                      <a:pt x="803" y="295"/>
                    </a:lnTo>
                    <a:lnTo>
                      <a:pt x="812" y="296"/>
                    </a:lnTo>
                    <a:lnTo>
                      <a:pt x="822" y="301"/>
                    </a:lnTo>
                    <a:lnTo>
                      <a:pt x="833" y="310"/>
                    </a:lnTo>
                    <a:lnTo>
                      <a:pt x="840" y="324"/>
                    </a:lnTo>
                    <a:lnTo>
                      <a:pt x="845" y="337"/>
                    </a:lnTo>
                    <a:lnTo>
                      <a:pt x="847" y="350"/>
                    </a:lnTo>
                    <a:lnTo>
                      <a:pt x="849" y="355"/>
                    </a:lnTo>
                    <a:lnTo>
                      <a:pt x="850" y="360"/>
                    </a:lnTo>
                    <a:lnTo>
                      <a:pt x="851" y="363"/>
                    </a:lnTo>
                    <a:lnTo>
                      <a:pt x="852" y="366"/>
                    </a:lnTo>
                    <a:lnTo>
                      <a:pt x="858" y="377"/>
                    </a:lnTo>
                    <a:lnTo>
                      <a:pt x="873" y="400"/>
                    </a:lnTo>
                    <a:lnTo>
                      <a:pt x="886" y="422"/>
                    </a:lnTo>
                    <a:lnTo>
                      <a:pt x="896" y="443"/>
                    </a:lnTo>
                    <a:lnTo>
                      <a:pt x="903" y="465"/>
                    </a:lnTo>
                    <a:lnTo>
                      <a:pt x="905" y="484"/>
                    </a:lnTo>
                    <a:lnTo>
                      <a:pt x="903" y="501"/>
                    </a:lnTo>
                    <a:lnTo>
                      <a:pt x="898" y="519"/>
                    </a:lnTo>
                    <a:lnTo>
                      <a:pt x="898" y="535"/>
                    </a:lnTo>
                    <a:lnTo>
                      <a:pt x="904" y="550"/>
                    </a:lnTo>
                    <a:lnTo>
                      <a:pt x="913" y="563"/>
                    </a:lnTo>
                    <a:lnTo>
                      <a:pt x="927" y="563"/>
                    </a:lnTo>
                    <a:lnTo>
                      <a:pt x="928" y="563"/>
                    </a:lnTo>
                    <a:lnTo>
                      <a:pt x="930" y="563"/>
                    </a:lnTo>
                    <a:lnTo>
                      <a:pt x="932" y="563"/>
                    </a:lnTo>
                    <a:lnTo>
                      <a:pt x="956" y="559"/>
                    </a:lnTo>
                    <a:lnTo>
                      <a:pt x="977" y="555"/>
                    </a:lnTo>
                    <a:lnTo>
                      <a:pt x="1001" y="550"/>
                    </a:lnTo>
                    <a:lnTo>
                      <a:pt x="1024" y="546"/>
                    </a:lnTo>
                    <a:lnTo>
                      <a:pt x="1044" y="544"/>
                    </a:lnTo>
                    <a:lnTo>
                      <a:pt x="1061" y="546"/>
                    </a:lnTo>
                    <a:lnTo>
                      <a:pt x="1073" y="552"/>
                    </a:lnTo>
                    <a:lnTo>
                      <a:pt x="1082" y="562"/>
                    </a:lnTo>
                    <a:lnTo>
                      <a:pt x="1093" y="585"/>
                    </a:lnTo>
                    <a:lnTo>
                      <a:pt x="1103" y="602"/>
                    </a:lnTo>
                    <a:lnTo>
                      <a:pt x="1112" y="613"/>
                    </a:lnTo>
                    <a:lnTo>
                      <a:pt x="1128" y="631"/>
                    </a:lnTo>
                    <a:lnTo>
                      <a:pt x="1148" y="619"/>
                    </a:lnTo>
                    <a:lnTo>
                      <a:pt x="1159" y="610"/>
                    </a:lnTo>
                    <a:lnTo>
                      <a:pt x="1173" y="600"/>
                    </a:lnTo>
                    <a:lnTo>
                      <a:pt x="1186" y="590"/>
                    </a:lnTo>
                    <a:lnTo>
                      <a:pt x="1209" y="573"/>
                    </a:lnTo>
                    <a:lnTo>
                      <a:pt x="1231" y="557"/>
                    </a:lnTo>
                    <a:lnTo>
                      <a:pt x="1252" y="545"/>
                    </a:lnTo>
                    <a:lnTo>
                      <a:pt x="1272" y="536"/>
                    </a:lnTo>
                    <a:lnTo>
                      <a:pt x="1298" y="534"/>
                    </a:lnTo>
                    <a:lnTo>
                      <a:pt x="1304" y="534"/>
                    </a:lnTo>
                    <a:lnTo>
                      <a:pt x="1312" y="535"/>
                    </a:lnTo>
                    <a:lnTo>
                      <a:pt x="1310" y="539"/>
                    </a:lnTo>
                    <a:lnTo>
                      <a:pt x="1314" y="576"/>
                    </a:lnTo>
                    <a:lnTo>
                      <a:pt x="1321" y="611"/>
                    </a:lnTo>
                    <a:lnTo>
                      <a:pt x="1333" y="646"/>
                    </a:lnTo>
                    <a:lnTo>
                      <a:pt x="1301" y="659"/>
                    </a:lnTo>
                    <a:lnTo>
                      <a:pt x="1272" y="677"/>
                    </a:lnTo>
                    <a:lnTo>
                      <a:pt x="1246" y="700"/>
                    </a:lnTo>
                    <a:lnTo>
                      <a:pt x="1225" y="725"/>
                    </a:lnTo>
                    <a:lnTo>
                      <a:pt x="1216" y="727"/>
                    </a:lnTo>
                    <a:lnTo>
                      <a:pt x="1210" y="730"/>
                    </a:lnTo>
                    <a:lnTo>
                      <a:pt x="1205" y="732"/>
                    </a:lnTo>
                    <a:lnTo>
                      <a:pt x="1194" y="737"/>
                    </a:lnTo>
                    <a:lnTo>
                      <a:pt x="1184" y="738"/>
                    </a:lnTo>
                    <a:lnTo>
                      <a:pt x="1177" y="738"/>
                    </a:lnTo>
                    <a:lnTo>
                      <a:pt x="1171" y="735"/>
                    </a:lnTo>
                    <a:lnTo>
                      <a:pt x="1167" y="731"/>
                    </a:lnTo>
                    <a:lnTo>
                      <a:pt x="1157" y="721"/>
                    </a:lnTo>
                    <a:lnTo>
                      <a:pt x="1148" y="714"/>
                    </a:lnTo>
                    <a:lnTo>
                      <a:pt x="1139" y="709"/>
                    </a:lnTo>
                    <a:lnTo>
                      <a:pt x="1128" y="707"/>
                    </a:lnTo>
                    <a:lnTo>
                      <a:pt x="1099" y="709"/>
                    </a:lnTo>
                    <a:lnTo>
                      <a:pt x="1075" y="713"/>
                    </a:lnTo>
                    <a:lnTo>
                      <a:pt x="1054" y="721"/>
                    </a:lnTo>
                    <a:lnTo>
                      <a:pt x="1038" y="731"/>
                    </a:lnTo>
                    <a:lnTo>
                      <a:pt x="1028" y="746"/>
                    </a:lnTo>
                    <a:lnTo>
                      <a:pt x="1018" y="761"/>
                    </a:lnTo>
                    <a:lnTo>
                      <a:pt x="1007" y="777"/>
                    </a:lnTo>
                    <a:lnTo>
                      <a:pt x="995" y="792"/>
                    </a:lnTo>
                    <a:lnTo>
                      <a:pt x="982" y="804"/>
                    </a:lnTo>
                    <a:lnTo>
                      <a:pt x="968" y="811"/>
                    </a:lnTo>
                    <a:lnTo>
                      <a:pt x="954" y="814"/>
                    </a:lnTo>
                    <a:lnTo>
                      <a:pt x="948" y="813"/>
                    </a:lnTo>
                    <a:lnTo>
                      <a:pt x="942" y="812"/>
                    </a:lnTo>
                    <a:lnTo>
                      <a:pt x="936" y="810"/>
                    </a:lnTo>
                    <a:lnTo>
                      <a:pt x="924" y="801"/>
                    </a:lnTo>
                    <a:lnTo>
                      <a:pt x="916" y="793"/>
                    </a:lnTo>
                    <a:lnTo>
                      <a:pt x="911" y="784"/>
                    </a:lnTo>
                    <a:lnTo>
                      <a:pt x="908" y="777"/>
                    </a:lnTo>
                    <a:lnTo>
                      <a:pt x="907" y="769"/>
                    </a:lnTo>
                    <a:lnTo>
                      <a:pt x="907" y="761"/>
                    </a:lnTo>
                    <a:lnTo>
                      <a:pt x="914" y="695"/>
                    </a:lnTo>
                    <a:lnTo>
                      <a:pt x="835" y="640"/>
                    </a:lnTo>
                    <a:lnTo>
                      <a:pt x="815" y="615"/>
                    </a:lnTo>
                    <a:lnTo>
                      <a:pt x="809" y="610"/>
                    </a:lnTo>
                    <a:lnTo>
                      <a:pt x="804" y="604"/>
                    </a:lnTo>
                    <a:lnTo>
                      <a:pt x="798" y="598"/>
                    </a:lnTo>
                    <a:lnTo>
                      <a:pt x="786" y="585"/>
                    </a:lnTo>
                    <a:lnTo>
                      <a:pt x="774" y="570"/>
                    </a:lnTo>
                    <a:lnTo>
                      <a:pt x="766" y="556"/>
                    </a:lnTo>
                    <a:lnTo>
                      <a:pt x="763" y="540"/>
                    </a:lnTo>
                    <a:lnTo>
                      <a:pt x="763" y="538"/>
                    </a:lnTo>
                    <a:lnTo>
                      <a:pt x="762" y="533"/>
                    </a:lnTo>
                    <a:lnTo>
                      <a:pt x="754" y="519"/>
                    </a:lnTo>
                    <a:lnTo>
                      <a:pt x="742" y="509"/>
                    </a:lnTo>
                    <a:lnTo>
                      <a:pt x="730" y="501"/>
                    </a:lnTo>
                    <a:lnTo>
                      <a:pt x="718" y="496"/>
                    </a:lnTo>
                    <a:lnTo>
                      <a:pt x="707" y="495"/>
                    </a:lnTo>
                    <a:lnTo>
                      <a:pt x="670" y="494"/>
                    </a:lnTo>
                    <a:lnTo>
                      <a:pt x="631" y="489"/>
                    </a:lnTo>
                    <a:lnTo>
                      <a:pt x="596" y="481"/>
                    </a:lnTo>
                    <a:lnTo>
                      <a:pt x="584" y="477"/>
                    </a:lnTo>
                    <a:lnTo>
                      <a:pt x="567" y="470"/>
                    </a:lnTo>
                    <a:lnTo>
                      <a:pt x="552" y="461"/>
                    </a:lnTo>
                    <a:lnTo>
                      <a:pt x="541" y="452"/>
                    </a:lnTo>
                    <a:lnTo>
                      <a:pt x="527" y="431"/>
                    </a:lnTo>
                    <a:lnTo>
                      <a:pt x="517" y="414"/>
                    </a:lnTo>
                    <a:lnTo>
                      <a:pt x="508" y="399"/>
                    </a:lnTo>
                    <a:lnTo>
                      <a:pt x="498" y="385"/>
                    </a:lnTo>
                    <a:lnTo>
                      <a:pt x="485" y="372"/>
                    </a:lnTo>
                    <a:lnTo>
                      <a:pt x="462" y="354"/>
                    </a:lnTo>
                    <a:lnTo>
                      <a:pt x="444" y="378"/>
                    </a:lnTo>
                    <a:lnTo>
                      <a:pt x="436" y="389"/>
                    </a:lnTo>
                    <a:lnTo>
                      <a:pt x="429" y="400"/>
                    </a:lnTo>
                    <a:lnTo>
                      <a:pt x="417" y="418"/>
                    </a:lnTo>
                    <a:lnTo>
                      <a:pt x="404" y="436"/>
                    </a:lnTo>
                    <a:lnTo>
                      <a:pt x="388" y="453"/>
                    </a:lnTo>
                    <a:lnTo>
                      <a:pt x="371" y="464"/>
                    </a:lnTo>
                    <a:lnTo>
                      <a:pt x="353" y="471"/>
                    </a:lnTo>
                    <a:lnTo>
                      <a:pt x="335" y="476"/>
                    </a:lnTo>
                    <a:lnTo>
                      <a:pt x="315" y="480"/>
                    </a:lnTo>
                    <a:lnTo>
                      <a:pt x="298" y="482"/>
                    </a:lnTo>
                    <a:lnTo>
                      <a:pt x="291" y="483"/>
                    </a:lnTo>
                    <a:lnTo>
                      <a:pt x="284" y="484"/>
                    </a:lnTo>
                    <a:lnTo>
                      <a:pt x="275" y="454"/>
                    </a:lnTo>
                    <a:lnTo>
                      <a:pt x="265" y="424"/>
                    </a:lnTo>
                    <a:lnTo>
                      <a:pt x="282" y="422"/>
                    </a:lnTo>
                    <a:lnTo>
                      <a:pt x="297" y="417"/>
                    </a:lnTo>
                    <a:lnTo>
                      <a:pt x="311" y="409"/>
                    </a:lnTo>
                    <a:lnTo>
                      <a:pt x="323" y="399"/>
                    </a:lnTo>
                    <a:lnTo>
                      <a:pt x="334" y="385"/>
                    </a:lnTo>
                    <a:lnTo>
                      <a:pt x="342" y="371"/>
                    </a:lnTo>
                    <a:lnTo>
                      <a:pt x="349" y="356"/>
                    </a:lnTo>
                    <a:lnTo>
                      <a:pt x="378" y="304"/>
                    </a:lnTo>
                    <a:lnTo>
                      <a:pt x="331" y="299"/>
                    </a:lnTo>
                    <a:lnTo>
                      <a:pt x="324" y="299"/>
                    </a:lnTo>
                    <a:lnTo>
                      <a:pt x="311" y="297"/>
                    </a:lnTo>
                    <a:lnTo>
                      <a:pt x="294" y="295"/>
                    </a:lnTo>
                    <a:lnTo>
                      <a:pt x="273" y="290"/>
                    </a:lnTo>
                    <a:lnTo>
                      <a:pt x="250" y="284"/>
                    </a:lnTo>
                    <a:lnTo>
                      <a:pt x="228" y="275"/>
                    </a:lnTo>
                    <a:lnTo>
                      <a:pt x="207" y="266"/>
                    </a:lnTo>
                    <a:lnTo>
                      <a:pt x="186" y="252"/>
                    </a:lnTo>
                    <a:lnTo>
                      <a:pt x="170" y="237"/>
                    </a:lnTo>
                    <a:lnTo>
                      <a:pt x="158" y="217"/>
                    </a:lnTo>
                    <a:lnTo>
                      <a:pt x="150" y="194"/>
                    </a:lnTo>
                    <a:lnTo>
                      <a:pt x="142" y="174"/>
                    </a:lnTo>
                    <a:lnTo>
                      <a:pt x="139" y="157"/>
                    </a:lnTo>
                    <a:lnTo>
                      <a:pt x="134" y="147"/>
                    </a:lnTo>
                    <a:lnTo>
                      <a:pt x="128" y="136"/>
                    </a:lnTo>
                    <a:lnTo>
                      <a:pt x="121" y="125"/>
                    </a:lnTo>
                    <a:lnTo>
                      <a:pt x="112" y="114"/>
                    </a:lnTo>
                    <a:lnTo>
                      <a:pt x="105" y="106"/>
                    </a:lnTo>
                    <a:lnTo>
                      <a:pt x="100" y="100"/>
                    </a:lnTo>
                    <a:lnTo>
                      <a:pt x="98" y="97"/>
                    </a:lnTo>
                    <a:lnTo>
                      <a:pt x="98" y="275"/>
                    </a:lnTo>
                    <a:lnTo>
                      <a:pt x="57" y="266"/>
                    </a:lnTo>
                    <a:lnTo>
                      <a:pt x="14" y="262"/>
                    </a:lnTo>
                    <a:lnTo>
                      <a:pt x="7" y="263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1543" y="2128"/>
                <a:ext cx="532" cy="352"/>
              </a:xfrm>
              <a:custGeom>
                <a:avLst/>
                <a:gdLst>
                  <a:gd name="T0" fmla="*/ 2415 w 2662"/>
                  <a:gd name="T1" fmla="*/ 578 h 1759"/>
                  <a:gd name="T2" fmla="*/ 2587 w 2662"/>
                  <a:gd name="T3" fmla="*/ 470 h 1759"/>
                  <a:gd name="T4" fmla="*/ 2659 w 2662"/>
                  <a:gd name="T5" fmla="*/ 665 h 1759"/>
                  <a:gd name="T6" fmla="*/ 2648 w 2662"/>
                  <a:gd name="T7" fmla="*/ 1024 h 1759"/>
                  <a:gd name="T8" fmla="*/ 2591 w 2662"/>
                  <a:gd name="T9" fmla="*/ 1069 h 1759"/>
                  <a:gd name="T10" fmla="*/ 2539 w 2662"/>
                  <a:gd name="T11" fmla="*/ 1755 h 1759"/>
                  <a:gd name="T12" fmla="*/ 2399 w 2662"/>
                  <a:gd name="T13" fmla="*/ 1177 h 1759"/>
                  <a:gd name="T14" fmla="*/ 2213 w 2662"/>
                  <a:gd name="T15" fmla="*/ 1759 h 1759"/>
                  <a:gd name="T16" fmla="*/ 2146 w 2662"/>
                  <a:gd name="T17" fmla="*/ 1070 h 1759"/>
                  <a:gd name="T18" fmla="*/ 2093 w 2662"/>
                  <a:gd name="T19" fmla="*/ 1040 h 1759"/>
                  <a:gd name="T20" fmla="*/ 2075 w 2662"/>
                  <a:gd name="T21" fmla="*/ 716 h 1759"/>
                  <a:gd name="T22" fmla="*/ 2131 w 2662"/>
                  <a:gd name="T23" fmla="*/ 479 h 1759"/>
                  <a:gd name="T24" fmla="*/ 287 w 2662"/>
                  <a:gd name="T25" fmla="*/ 362 h 1759"/>
                  <a:gd name="T26" fmla="*/ 495 w 2662"/>
                  <a:gd name="T27" fmla="*/ 369 h 1759"/>
                  <a:gd name="T28" fmla="*/ 397 w 2662"/>
                  <a:gd name="T29" fmla="*/ 541 h 1759"/>
                  <a:gd name="T30" fmla="*/ 391 w 2662"/>
                  <a:gd name="T31" fmla="*/ 915 h 1759"/>
                  <a:gd name="T32" fmla="*/ 471 w 2662"/>
                  <a:gd name="T33" fmla="*/ 1153 h 1759"/>
                  <a:gd name="T34" fmla="*/ 356 w 2662"/>
                  <a:gd name="T35" fmla="*/ 1630 h 1759"/>
                  <a:gd name="T36" fmla="*/ 257 w 2662"/>
                  <a:gd name="T37" fmla="*/ 1592 h 1759"/>
                  <a:gd name="T38" fmla="*/ 107 w 2662"/>
                  <a:gd name="T39" fmla="*/ 1619 h 1759"/>
                  <a:gd name="T40" fmla="*/ 64 w 2662"/>
                  <a:gd name="T41" fmla="*/ 955 h 1759"/>
                  <a:gd name="T42" fmla="*/ 4 w 2662"/>
                  <a:gd name="T43" fmla="*/ 800 h 1759"/>
                  <a:gd name="T44" fmla="*/ 10 w 2662"/>
                  <a:gd name="T45" fmla="*/ 450 h 1759"/>
                  <a:gd name="T46" fmla="*/ 141 w 2662"/>
                  <a:gd name="T47" fmla="*/ 364 h 1759"/>
                  <a:gd name="T48" fmla="*/ 1339 w 2662"/>
                  <a:gd name="T49" fmla="*/ 301 h 1759"/>
                  <a:gd name="T50" fmla="*/ 1384 w 2662"/>
                  <a:gd name="T51" fmla="*/ 373 h 1759"/>
                  <a:gd name="T52" fmla="*/ 1282 w 2662"/>
                  <a:gd name="T53" fmla="*/ 482 h 1759"/>
                  <a:gd name="T54" fmla="*/ 1197 w 2662"/>
                  <a:gd name="T55" fmla="*/ 543 h 1759"/>
                  <a:gd name="T56" fmla="*/ 1045 w 2662"/>
                  <a:gd name="T57" fmla="*/ 596 h 1759"/>
                  <a:gd name="T58" fmla="*/ 978 w 2662"/>
                  <a:gd name="T59" fmla="*/ 1747 h 1759"/>
                  <a:gd name="T60" fmla="*/ 826 w 2662"/>
                  <a:gd name="T61" fmla="*/ 1719 h 1759"/>
                  <a:gd name="T62" fmla="*/ 725 w 2662"/>
                  <a:gd name="T63" fmla="*/ 1759 h 1759"/>
                  <a:gd name="T64" fmla="*/ 576 w 2662"/>
                  <a:gd name="T65" fmla="*/ 1071 h 1759"/>
                  <a:gd name="T66" fmla="*/ 530 w 2662"/>
                  <a:gd name="T67" fmla="*/ 1053 h 1759"/>
                  <a:gd name="T68" fmla="*/ 502 w 2662"/>
                  <a:gd name="T69" fmla="*/ 764 h 1759"/>
                  <a:gd name="T70" fmla="*/ 550 w 2662"/>
                  <a:gd name="T71" fmla="*/ 485 h 1759"/>
                  <a:gd name="T72" fmla="*/ 712 w 2662"/>
                  <a:gd name="T73" fmla="*/ 514 h 1759"/>
                  <a:gd name="T74" fmla="*/ 844 w 2662"/>
                  <a:gd name="T75" fmla="*/ 456 h 1759"/>
                  <a:gd name="T76" fmla="*/ 1080 w 2662"/>
                  <a:gd name="T77" fmla="*/ 435 h 1759"/>
                  <a:gd name="T78" fmla="*/ 1143 w 2662"/>
                  <a:gd name="T79" fmla="*/ 414 h 1759"/>
                  <a:gd name="T80" fmla="*/ 1244 w 2662"/>
                  <a:gd name="T81" fmla="*/ 332 h 1759"/>
                  <a:gd name="T82" fmla="*/ 2432 w 2662"/>
                  <a:gd name="T83" fmla="*/ 104 h 1759"/>
                  <a:gd name="T84" fmla="*/ 2525 w 2662"/>
                  <a:gd name="T85" fmla="*/ 280 h 1759"/>
                  <a:gd name="T86" fmla="*/ 2371 w 2662"/>
                  <a:gd name="T87" fmla="*/ 406 h 1759"/>
                  <a:gd name="T88" fmla="*/ 2217 w 2662"/>
                  <a:gd name="T89" fmla="*/ 280 h 1759"/>
                  <a:gd name="T90" fmla="*/ 2310 w 2662"/>
                  <a:gd name="T91" fmla="*/ 104 h 1759"/>
                  <a:gd name="T92" fmla="*/ 910 w 2662"/>
                  <a:gd name="T93" fmla="*/ 136 h 1759"/>
                  <a:gd name="T94" fmla="*/ 929 w 2662"/>
                  <a:gd name="T95" fmla="*/ 337 h 1759"/>
                  <a:gd name="T96" fmla="*/ 737 w 2662"/>
                  <a:gd name="T97" fmla="*/ 394 h 1759"/>
                  <a:gd name="T98" fmla="*/ 644 w 2662"/>
                  <a:gd name="T99" fmla="*/ 216 h 1759"/>
                  <a:gd name="T100" fmla="*/ 798 w 2662"/>
                  <a:gd name="T101" fmla="*/ 90 h 1759"/>
                  <a:gd name="T102" fmla="*/ 431 w 2662"/>
                  <a:gd name="T103" fmla="*/ 94 h 1759"/>
                  <a:gd name="T104" fmla="*/ 375 w 2662"/>
                  <a:gd name="T105" fmla="*/ 281 h 1759"/>
                  <a:gd name="T106" fmla="*/ 180 w 2662"/>
                  <a:gd name="T107" fmla="*/ 263 h 1759"/>
                  <a:gd name="T108" fmla="*/ 161 w 2662"/>
                  <a:gd name="T109" fmla="*/ 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2" h="1759">
                    <a:moveTo>
                      <a:pt x="2319" y="457"/>
                    </a:moveTo>
                    <a:lnTo>
                      <a:pt x="2286" y="514"/>
                    </a:lnTo>
                    <a:lnTo>
                      <a:pt x="2322" y="578"/>
                    </a:lnTo>
                    <a:lnTo>
                      <a:pt x="2322" y="956"/>
                    </a:lnTo>
                    <a:lnTo>
                      <a:pt x="2371" y="1021"/>
                    </a:lnTo>
                    <a:lnTo>
                      <a:pt x="2415" y="956"/>
                    </a:lnTo>
                    <a:lnTo>
                      <a:pt x="2415" y="578"/>
                    </a:lnTo>
                    <a:lnTo>
                      <a:pt x="2451" y="514"/>
                    </a:lnTo>
                    <a:lnTo>
                      <a:pt x="2417" y="457"/>
                    </a:lnTo>
                    <a:lnTo>
                      <a:pt x="2448" y="458"/>
                    </a:lnTo>
                    <a:lnTo>
                      <a:pt x="2481" y="459"/>
                    </a:lnTo>
                    <a:lnTo>
                      <a:pt x="2520" y="462"/>
                    </a:lnTo>
                    <a:lnTo>
                      <a:pt x="2565" y="465"/>
                    </a:lnTo>
                    <a:lnTo>
                      <a:pt x="2587" y="470"/>
                    </a:lnTo>
                    <a:lnTo>
                      <a:pt x="2606" y="479"/>
                    </a:lnTo>
                    <a:lnTo>
                      <a:pt x="2623" y="493"/>
                    </a:lnTo>
                    <a:lnTo>
                      <a:pt x="2637" y="510"/>
                    </a:lnTo>
                    <a:lnTo>
                      <a:pt x="2647" y="529"/>
                    </a:lnTo>
                    <a:lnTo>
                      <a:pt x="2652" y="551"/>
                    </a:lnTo>
                    <a:lnTo>
                      <a:pt x="2655" y="610"/>
                    </a:lnTo>
                    <a:lnTo>
                      <a:pt x="2659" y="665"/>
                    </a:lnTo>
                    <a:lnTo>
                      <a:pt x="2662" y="716"/>
                    </a:lnTo>
                    <a:lnTo>
                      <a:pt x="2662" y="764"/>
                    </a:lnTo>
                    <a:lnTo>
                      <a:pt x="2662" y="811"/>
                    </a:lnTo>
                    <a:lnTo>
                      <a:pt x="2660" y="859"/>
                    </a:lnTo>
                    <a:lnTo>
                      <a:pt x="2657" y="909"/>
                    </a:lnTo>
                    <a:lnTo>
                      <a:pt x="2653" y="963"/>
                    </a:lnTo>
                    <a:lnTo>
                      <a:pt x="2648" y="1024"/>
                    </a:lnTo>
                    <a:lnTo>
                      <a:pt x="2643" y="1040"/>
                    </a:lnTo>
                    <a:lnTo>
                      <a:pt x="2634" y="1053"/>
                    </a:lnTo>
                    <a:lnTo>
                      <a:pt x="2620" y="1063"/>
                    </a:lnTo>
                    <a:lnTo>
                      <a:pt x="2605" y="1066"/>
                    </a:lnTo>
                    <a:lnTo>
                      <a:pt x="2596" y="1067"/>
                    </a:lnTo>
                    <a:lnTo>
                      <a:pt x="2593" y="1069"/>
                    </a:lnTo>
                    <a:lnTo>
                      <a:pt x="2591" y="1069"/>
                    </a:lnTo>
                    <a:lnTo>
                      <a:pt x="2590" y="1070"/>
                    </a:lnTo>
                    <a:lnTo>
                      <a:pt x="2587" y="1071"/>
                    </a:lnTo>
                    <a:lnTo>
                      <a:pt x="2579" y="1071"/>
                    </a:lnTo>
                    <a:lnTo>
                      <a:pt x="2564" y="1719"/>
                    </a:lnTo>
                    <a:lnTo>
                      <a:pt x="2560" y="1735"/>
                    </a:lnTo>
                    <a:lnTo>
                      <a:pt x="2552" y="1747"/>
                    </a:lnTo>
                    <a:lnTo>
                      <a:pt x="2539" y="1755"/>
                    </a:lnTo>
                    <a:lnTo>
                      <a:pt x="2524" y="1759"/>
                    </a:lnTo>
                    <a:lnTo>
                      <a:pt x="2439" y="1759"/>
                    </a:lnTo>
                    <a:lnTo>
                      <a:pt x="2423" y="1755"/>
                    </a:lnTo>
                    <a:lnTo>
                      <a:pt x="2411" y="1747"/>
                    </a:lnTo>
                    <a:lnTo>
                      <a:pt x="2403" y="1735"/>
                    </a:lnTo>
                    <a:lnTo>
                      <a:pt x="2399" y="1719"/>
                    </a:lnTo>
                    <a:lnTo>
                      <a:pt x="2399" y="1177"/>
                    </a:lnTo>
                    <a:lnTo>
                      <a:pt x="2337" y="1177"/>
                    </a:lnTo>
                    <a:lnTo>
                      <a:pt x="2337" y="1719"/>
                    </a:lnTo>
                    <a:lnTo>
                      <a:pt x="2334" y="1735"/>
                    </a:lnTo>
                    <a:lnTo>
                      <a:pt x="2325" y="1747"/>
                    </a:lnTo>
                    <a:lnTo>
                      <a:pt x="2313" y="1755"/>
                    </a:lnTo>
                    <a:lnTo>
                      <a:pt x="2298" y="1759"/>
                    </a:lnTo>
                    <a:lnTo>
                      <a:pt x="2213" y="1759"/>
                    </a:lnTo>
                    <a:lnTo>
                      <a:pt x="2197" y="1755"/>
                    </a:lnTo>
                    <a:lnTo>
                      <a:pt x="2185" y="1747"/>
                    </a:lnTo>
                    <a:lnTo>
                      <a:pt x="2177" y="1735"/>
                    </a:lnTo>
                    <a:lnTo>
                      <a:pt x="2173" y="1719"/>
                    </a:lnTo>
                    <a:lnTo>
                      <a:pt x="2157" y="1071"/>
                    </a:lnTo>
                    <a:lnTo>
                      <a:pt x="2149" y="1071"/>
                    </a:lnTo>
                    <a:lnTo>
                      <a:pt x="2146" y="1070"/>
                    </a:lnTo>
                    <a:lnTo>
                      <a:pt x="2145" y="1069"/>
                    </a:lnTo>
                    <a:lnTo>
                      <a:pt x="2144" y="1069"/>
                    </a:lnTo>
                    <a:lnTo>
                      <a:pt x="2140" y="1067"/>
                    </a:lnTo>
                    <a:lnTo>
                      <a:pt x="2132" y="1066"/>
                    </a:lnTo>
                    <a:lnTo>
                      <a:pt x="2116" y="1063"/>
                    </a:lnTo>
                    <a:lnTo>
                      <a:pt x="2103" y="1053"/>
                    </a:lnTo>
                    <a:lnTo>
                      <a:pt x="2093" y="1040"/>
                    </a:lnTo>
                    <a:lnTo>
                      <a:pt x="2088" y="1024"/>
                    </a:lnTo>
                    <a:lnTo>
                      <a:pt x="2084" y="963"/>
                    </a:lnTo>
                    <a:lnTo>
                      <a:pt x="2079" y="909"/>
                    </a:lnTo>
                    <a:lnTo>
                      <a:pt x="2076" y="859"/>
                    </a:lnTo>
                    <a:lnTo>
                      <a:pt x="2075" y="811"/>
                    </a:lnTo>
                    <a:lnTo>
                      <a:pt x="2075" y="764"/>
                    </a:lnTo>
                    <a:lnTo>
                      <a:pt x="2075" y="716"/>
                    </a:lnTo>
                    <a:lnTo>
                      <a:pt x="2078" y="665"/>
                    </a:lnTo>
                    <a:lnTo>
                      <a:pt x="2081" y="610"/>
                    </a:lnTo>
                    <a:lnTo>
                      <a:pt x="2085" y="551"/>
                    </a:lnTo>
                    <a:lnTo>
                      <a:pt x="2090" y="529"/>
                    </a:lnTo>
                    <a:lnTo>
                      <a:pt x="2099" y="510"/>
                    </a:lnTo>
                    <a:lnTo>
                      <a:pt x="2113" y="493"/>
                    </a:lnTo>
                    <a:lnTo>
                      <a:pt x="2131" y="479"/>
                    </a:lnTo>
                    <a:lnTo>
                      <a:pt x="2150" y="470"/>
                    </a:lnTo>
                    <a:lnTo>
                      <a:pt x="2171" y="465"/>
                    </a:lnTo>
                    <a:lnTo>
                      <a:pt x="2217" y="462"/>
                    </a:lnTo>
                    <a:lnTo>
                      <a:pt x="2255" y="459"/>
                    </a:lnTo>
                    <a:lnTo>
                      <a:pt x="2289" y="458"/>
                    </a:lnTo>
                    <a:lnTo>
                      <a:pt x="2319" y="457"/>
                    </a:lnTo>
                    <a:close/>
                    <a:moveTo>
                      <a:pt x="287" y="362"/>
                    </a:moveTo>
                    <a:lnTo>
                      <a:pt x="327" y="362"/>
                    </a:lnTo>
                    <a:lnTo>
                      <a:pt x="365" y="364"/>
                    </a:lnTo>
                    <a:lnTo>
                      <a:pt x="402" y="364"/>
                    </a:lnTo>
                    <a:lnTo>
                      <a:pt x="433" y="364"/>
                    </a:lnTo>
                    <a:lnTo>
                      <a:pt x="460" y="365"/>
                    </a:lnTo>
                    <a:lnTo>
                      <a:pt x="479" y="366"/>
                    </a:lnTo>
                    <a:lnTo>
                      <a:pt x="495" y="369"/>
                    </a:lnTo>
                    <a:lnTo>
                      <a:pt x="509" y="375"/>
                    </a:lnTo>
                    <a:lnTo>
                      <a:pt x="480" y="393"/>
                    </a:lnTo>
                    <a:lnTo>
                      <a:pt x="454" y="417"/>
                    </a:lnTo>
                    <a:lnTo>
                      <a:pt x="432" y="443"/>
                    </a:lnTo>
                    <a:lnTo>
                      <a:pt x="415" y="474"/>
                    </a:lnTo>
                    <a:lnTo>
                      <a:pt x="403" y="506"/>
                    </a:lnTo>
                    <a:lnTo>
                      <a:pt x="397" y="541"/>
                    </a:lnTo>
                    <a:lnTo>
                      <a:pt x="392" y="603"/>
                    </a:lnTo>
                    <a:lnTo>
                      <a:pt x="388" y="660"/>
                    </a:lnTo>
                    <a:lnTo>
                      <a:pt x="387" y="713"/>
                    </a:lnTo>
                    <a:lnTo>
                      <a:pt x="386" y="763"/>
                    </a:lnTo>
                    <a:lnTo>
                      <a:pt x="386" y="812"/>
                    </a:lnTo>
                    <a:lnTo>
                      <a:pt x="388" y="863"/>
                    </a:lnTo>
                    <a:lnTo>
                      <a:pt x="391" y="915"/>
                    </a:lnTo>
                    <a:lnTo>
                      <a:pt x="394" y="972"/>
                    </a:lnTo>
                    <a:lnTo>
                      <a:pt x="401" y="1035"/>
                    </a:lnTo>
                    <a:lnTo>
                      <a:pt x="405" y="1063"/>
                    </a:lnTo>
                    <a:lnTo>
                      <a:pt x="415" y="1089"/>
                    </a:lnTo>
                    <a:lnTo>
                      <a:pt x="430" y="1113"/>
                    </a:lnTo>
                    <a:lnTo>
                      <a:pt x="449" y="1135"/>
                    </a:lnTo>
                    <a:lnTo>
                      <a:pt x="471" y="1153"/>
                    </a:lnTo>
                    <a:lnTo>
                      <a:pt x="479" y="1516"/>
                    </a:lnTo>
                    <a:lnTo>
                      <a:pt x="478" y="1592"/>
                    </a:lnTo>
                    <a:lnTo>
                      <a:pt x="474" y="1607"/>
                    </a:lnTo>
                    <a:lnTo>
                      <a:pt x="466" y="1619"/>
                    </a:lnTo>
                    <a:lnTo>
                      <a:pt x="454" y="1627"/>
                    </a:lnTo>
                    <a:lnTo>
                      <a:pt x="439" y="1630"/>
                    </a:lnTo>
                    <a:lnTo>
                      <a:pt x="356" y="1630"/>
                    </a:lnTo>
                    <a:lnTo>
                      <a:pt x="340" y="1627"/>
                    </a:lnTo>
                    <a:lnTo>
                      <a:pt x="328" y="1619"/>
                    </a:lnTo>
                    <a:lnTo>
                      <a:pt x="320" y="1607"/>
                    </a:lnTo>
                    <a:lnTo>
                      <a:pt x="317" y="1592"/>
                    </a:lnTo>
                    <a:lnTo>
                      <a:pt x="317" y="1063"/>
                    </a:lnTo>
                    <a:lnTo>
                      <a:pt x="257" y="1063"/>
                    </a:lnTo>
                    <a:lnTo>
                      <a:pt x="257" y="1592"/>
                    </a:lnTo>
                    <a:lnTo>
                      <a:pt x="253" y="1607"/>
                    </a:lnTo>
                    <a:lnTo>
                      <a:pt x="245" y="1619"/>
                    </a:lnTo>
                    <a:lnTo>
                      <a:pt x="232" y="1627"/>
                    </a:lnTo>
                    <a:lnTo>
                      <a:pt x="218" y="1630"/>
                    </a:lnTo>
                    <a:lnTo>
                      <a:pt x="135" y="1630"/>
                    </a:lnTo>
                    <a:lnTo>
                      <a:pt x="120" y="1627"/>
                    </a:lnTo>
                    <a:lnTo>
                      <a:pt x="107" y="1619"/>
                    </a:lnTo>
                    <a:lnTo>
                      <a:pt x="99" y="1607"/>
                    </a:lnTo>
                    <a:lnTo>
                      <a:pt x="96" y="1592"/>
                    </a:lnTo>
                    <a:lnTo>
                      <a:pt x="80" y="959"/>
                    </a:lnTo>
                    <a:lnTo>
                      <a:pt x="72" y="957"/>
                    </a:lnTo>
                    <a:lnTo>
                      <a:pt x="69" y="956"/>
                    </a:lnTo>
                    <a:lnTo>
                      <a:pt x="68" y="956"/>
                    </a:lnTo>
                    <a:lnTo>
                      <a:pt x="64" y="955"/>
                    </a:lnTo>
                    <a:lnTo>
                      <a:pt x="56" y="954"/>
                    </a:lnTo>
                    <a:lnTo>
                      <a:pt x="40" y="949"/>
                    </a:lnTo>
                    <a:lnTo>
                      <a:pt x="27" y="940"/>
                    </a:lnTo>
                    <a:lnTo>
                      <a:pt x="17" y="927"/>
                    </a:lnTo>
                    <a:lnTo>
                      <a:pt x="14" y="911"/>
                    </a:lnTo>
                    <a:lnTo>
                      <a:pt x="8" y="853"/>
                    </a:lnTo>
                    <a:lnTo>
                      <a:pt x="4" y="800"/>
                    </a:lnTo>
                    <a:lnTo>
                      <a:pt x="2" y="751"/>
                    </a:lnTo>
                    <a:lnTo>
                      <a:pt x="0" y="703"/>
                    </a:lnTo>
                    <a:lnTo>
                      <a:pt x="0" y="657"/>
                    </a:lnTo>
                    <a:lnTo>
                      <a:pt x="0" y="610"/>
                    </a:lnTo>
                    <a:lnTo>
                      <a:pt x="3" y="561"/>
                    </a:lnTo>
                    <a:lnTo>
                      <a:pt x="5" y="508"/>
                    </a:lnTo>
                    <a:lnTo>
                      <a:pt x="10" y="450"/>
                    </a:lnTo>
                    <a:lnTo>
                      <a:pt x="16" y="425"/>
                    </a:lnTo>
                    <a:lnTo>
                      <a:pt x="28" y="402"/>
                    </a:lnTo>
                    <a:lnTo>
                      <a:pt x="47" y="384"/>
                    </a:lnTo>
                    <a:lnTo>
                      <a:pt x="69" y="372"/>
                    </a:lnTo>
                    <a:lnTo>
                      <a:pt x="95" y="366"/>
                    </a:lnTo>
                    <a:lnTo>
                      <a:pt x="114" y="365"/>
                    </a:lnTo>
                    <a:lnTo>
                      <a:pt x="141" y="364"/>
                    </a:lnTo>
                    <a:lnTo>
                      <a:pt x="172" y="364"/>
                    </a:lnTo>
                    <a:lnTo>
                      <a:pt x="208" y="364"/>
                    </a:lnTo>
                    <a:lnTo>
                      <a:pt x="247" y="362"/>
                    </a:lnTo>
                    <a:lnTo>
                      <a:pt x="287" y="362"/>
                    </a:lnTo>
                    <a:close/>
                    <a:moveTo>
                      <a:pt x="1318" y="297"/>
                    </a:moveTo>
                    <a:lnTo>
                      <a:pt x="1327" y="298"/>
                    </a:lnTo>
                    <a:lnTo>
                      <a:pt x="1339" y="301"/>
                    </a:lnTo>
                    <a:lnTo>
                      <a:pt x="1350" y="307"/>
                    </a:lnTo>
                    <a:lnTo>
                      <a:pt x="1357" y="314"/>
                    </a:lnTo>
                    <a:lnTo>
                      <a:pt x="1365" y="326"/>
                    </a:lnTo>
                    <a:lnTo>
                      <a:pt x="1371" y="336"/>
                    </a:lnTo>
                    <a:lnTo>
                      <a:pt x="1377" y="347"/>
                    </a:lnTo>
                    <a:lnTo>
                      <a:pt x="1382" y="360"/>
                    </a:lnTo>
                    <a:lnTo>
                      <a:pt x="1384" y="373"/>
                    </a:lnTo>
                    <a:lnTo>
                      <a:pt x="1380" y="388"/>
                    </a:lnTo>
                    <a:lnTo>
                      <a:pt x="1371" y="401"/>
                    </a:lnTo>
                    <a:lnTo>
                      <a:pt x="1362" y="413"/>
                    </a:lnTo>
                    <a:lnTo>
                      <a:pt x="1353" y="422"/>
                    </a:lnTo>
                    <a:lnTo>
                      <a:pt x="1329" y="443"/>
                    </a:lnTo>
                    <a:lnTo>
                      <a:pt x="1305" y="464"/>
                    </a:lnTo>
                    <a:lnTo>
                      <a:pt x="1282" y="482"/>
                    </a:lnTo>
                    <a:lnTo>
                      <a:pt x="1260" y="499"/>
                    </a:lnTo>
                    <a:lnTo>
                      <a:pt x="1241" y="514"/>
                    </a:lnTo>
                    <a:lnTo>
                      <a:pt x="1225" y="524"/>
                    </a:lnTo>
                    <a:lnTo>
                      <a:pt x="1213" y="534"/>
                    </a:lnTo>
                    <a:lnTo>
                      <a:pt x="1205" y="539"/>
                    </a:lnTo>
                    <a:lnTo>
                      <a:pt x="1201" y="541"/>
                    </a:lnTo>
                    <a:lnTo>
                      <a:pt x="1197" y="543"/>
                    </a:lnTo>
                    <a:lnTo>
                      <a:pt x="1189" y="546"/>
                    </a:lnTo>
                    <a:lnTo>
                      <a:pt x="1174" y="552"/>
                    </a:lnTo>
                    <a:lnTo>
                      <a:pt x="1155" y="561"/>
                    </a:lnTo>
                    <a:lnTo>
                      <a:pt x="1132" y="569"/>
                    </a:lnTo>
                    <a:lnTo>
                      <a:pt x="1105" y="578"/>
                    </a:lnTo>
                    <a:lnTo>
                      <a:pt x="1076" y="587"/>
                    </a:lnTo>
                    <a:lnTo>
                      <a:pt x="1045" y="596"/>
                    </a:lnTo>
                    <a:lnTo>
                      <a:pt x="1012" y="604"/>
                    </a:lnTo>
                    <a:lnTo>
                      <a:pt x="1007" y="605"/>
                    </a:lnTo>
                    <a:lnTo>
                      <a:pt x="1007" y="1071"/>
                    </a:lnTo>
                    <a:lnTo>
                      <a:pt x="1006" y="1071"/>
                    </a:lnTo>
                    <a:lnTo>
                      <a:pt x="991" y="1719"/>
                    </a:lnTo>
                    <a:lnTo>
                      <a:pt x="987" y="1735"/>
                    </a:lnTo>
                    <a:lnTo>
                      <a:pt x="978" y="1747"/>
                    </a:lnTo>
                    <a:lnTo>
                      <a:pt x="966" y="1755"/>
                    </a:lnTo>
                    <a:lnTo>
                      <a:pt x="951" y="1759"/>
                    </a:lnTo>
                    <a:lnTo>
                      <a:pt x="866" y="1759"/>
                    </a:lnTo>
                    <a:lnTo>
                      <a:pt x="850" y="1755"/>
                    </a:lnTo>
                    <a:lnTo>
                      <a:pt x="837" y="1747"/>
                    </a:lnTo>
                    <a:lnTo>
                      <a:pt x="829" y="1735"/>
                    </a:lnTo>
                    <a:lnTo>
                      <a:pt x="826" y="1719"/>
                    </a:lnTo>
                    <a:lnTo>
                      <a:pt x="826" y="1177"/>
                    </a:lnTo>
                    <a:lnTo>
                      <a:pt x="764" y="1177"/>
                    </a:lnTo>
                    <a:lnTo>
                      <a:pt x="764" y="1719"/>
                    </a:lnTo>
                    <a:lnTo>
                      <a:pt x="761" y="1735"/>
                    </a:lnTo>
                    <a:lnTo>
                      <a:pt x="752" y="1747"/>
                    </a:lnTo>
                    <a:lnTo>
                      <a:pt x="740" y="1755"/>
                    </a:lnTo>
                    <a:lnTo>
                      <a:pt x="725" y="1759"/>
                    </a:lnTo>
                    <a:lnTo>
                      <a:pt x="640" y="1759"/>
                    </a:lnTo>
                    <a:lnTo>
                      <a:pt x="624" y="1755"/>
                    </a:lnTo>
                    <a:lnTo>
                      <a:pt x="612" y="1747"/>
                    </a:lnTo>
                    <a:lnTo>
                      <a:pt x="604" y="1735"/>
                    </a:lnTo>
                    <a:lnTo>
                      <a:pt x="600" y="1719"/>
                    </a:lnTo>
                    <a:lnTo>
                      <a:pt x="584" y="1071"/>
                    </a:lnTo>
                    <a:lnTo>
                      <a:pt x="576" y="1071"/>
                    </a:lnTo>
                    <a:lnTo>
                      <a:pt x="573" y="1070"/>
                    </a:lnTo>
                    <a:lnTo>
                      <a:pt x="572" y="1069"/>
                    </a:lnTo>
                    <a:lnTo>
                      <a:pt x="571" y="1069"/>
                    </a:lnTo>
                    <a:lnTo>
                      <a:pt x="567" y="1067"/>
                    </a:lnTo>
                    <a:lnTo>
                      <a:pt x="559" y="1066"/>
                    </a:lnTo>
                    <a:lnTo>
                      <a:pt x="543" y="1063"/>
                    </a:lnTo>
                    <a:lnTo>
                      <a:pt x="530" y="1053"/>
                    </a:lnTo>
                    <a:lnTo>
                      <a:pt x="520" y="1040"/>
                    </a:lnTo>
                    <a:lnTo>
                      <a:pt x="515" y="1024"/>
                    </a:lnTo>
                    <a:lnTo>
                      <a:pt x="511" y="963"/>
                    </a:lnTo>
                    <a:lnTo>
                      <a:pt x="506" y="909"/>
                    </a:lnTo>
                    <a:lnTo>
                      <a:pt x="503" y="859"/>
                    </a:lnTo>
                    <a:lnTo>
                      <a:pt x="502" y="811"/>
                    </a:lnTo>
                    <a:lnTo>
                      <a:pt x="502" y="764"/>
                    </a:lnTo>
                    <a:lnTo>
                      <a:pt x="502" y="716"/>
                    </a:lnTo>
                    <a:lnTo>
                      <a:pt x="505" y="665"/>
                    </a:lnTo>
                    <a:lnTo>
                      <a:pt x="508" y="610"/>
                    </a:lnTo>
                    <a:lnTo>
                      <a:pt x="512" y="551"/>
                    </a:lnTo>
                    <a:lnTo>
                      <a:pt x="518" y="526"/>
                    </a:lnTo>
                    <a:lnTo>
                      <a:pt x="531" y="503"/>
                    </a:lnTo>
                    <a:lnTo>
                      <a:pt x="550" y="485"/>
                    </a:lnTo>
                    <a:lnTo>
                      <a:pt x="572" y="471"/>
                    </a:lnTo>
                    <a:lnTo>
                      <a:pt x="598" y="465"/>
                    </a:lnTo>
                    <a:lnTo>
                      <a:pt x="641" y="463"/>
                    </a:lnTo>
                    <a:lnTo>
                      <a:pt x="679" y="460"/>
                    </a:lnTo>
                    <a:lnTo>
                      <a:pt x="714" y="458"/>
                    </a:lnTo>
                    <a:lnTo>
                      <a:pt x="745" y="457"/>
                    </a:lnTo>
                    <a:lnTo>
                      <a:pt x="712" y="514"/>
                    </a:lnTo>
                    <a:lnTo>
                      <a:pt x="749" y="578"/>
                    </a:lnTo>
                    <a:lnTo>
                      <a:pt x="749" y="956"/>
                    </a:lnTo>
                    <a:lnTo>
                      <a:pt x="798" y="1021"/>
                    </a:lnTo>
                    <a:lnTo>
                      <a:pt x="842" y="956"/>
                    </a:lnTo>
                    <a:lnTo>
                      <a:pt x="842" y="578"/>
                    </a:lnTo>
                    <a:lnTo>
                      <a:pt x="878" y="514"/>
                    </a:lnTo>
                    <a:lnTo>
                      <a:pt x="844" y="456"/>
                    </a:lnTo>
                    <a:lnTo>
                      <a:pt x="878" y="457"/>
                    </a:lnTo>
                    <a:lnTo>
                      <a:pt x="914" y="458"/>
                    </a:lnTo>
                    <a:lnTo>
                      <a:pt x="956" y="460"/>
                    </a:lnTo>
                    <a:lnTo>
                      <a:pt x="1000" y="463"/>
                    </a:lnTo>
                    <a:lnTo>
                      <a:pt x="1028" y="452"/>
                    </a:lnTo>
                    <a:lnTo>
                      <a:pt x="1055" y="442"/>
                    </a:lnTo>
                    <a:lnTo>
                      <a:pt x="1080" y="435"/>
                    </a:lnTo>
                    <a:lnTo>
                      <a:pt x="1101" y="429"/>
                    </a:lnTo>
                    <a:lnTo>
                      <a:pt x="1116" y="425"/>
                    </a:lnTo>
                    <a:lnTo>
                      <a:pt x="1127" y="423"/>
                    </a:lnTo>
                    <a:lnTo>
                      <a:pt x="1131" y="422"/>
                    </a:lnTo>
                    <a:lnTo>
                      <a:pt x="1137" y="420"/>
                    </a:lnTo>
                    <a:lnTo>
                      <a:pt x="1142" y="417"/>
                    </a:lnTo>
                    <a:lnTo>
                      <a:pt x="1143" y="414"/>
                    </a:lnTo>
                    <a:lnTo>
                      <a:pt x="1149" y="408"/>
                    </a:lnTo>
                    <a:lnTo>
                      <a:pt x="1159" y="400"/>
                    </a:lnTo>
                    <a:lnTo>
                      <a:pt x="1171" y="389"/>
                    </a:lnTo>
                    <a:lnTo>
                      <a:pt x="1185" y="376"/>
                    </a:lnTo>
                    <a:lnTo>
                      <a:pt x="1203" y="362"/>
                    </a:lnTo>
                    <a:lnTo>
                      <a:pt x="1223" y="347"/>
                    </a:lnTo>
                    <a:lnTo>
                      <a:pt x="1244" y="332"/>
                    </a:lnTo>
                    <a:lnTo>
                      <a:pt x="1269" y="318"/>
                    </a:lnTo>
                    <a:lnTo>
                      <a:pt x="1294" y="303"/>
                    </a:lnTo>
                    <a:lnTo>
                      <a:pt x="1305" y="300"/>
                    </a:lnTo>
                    <a:lnTo>
                      <a:pt x="1318" y="297"/>
                    </a:lnTo>
                    <a:close/>
                    <a:moveTo>
                      <a:pt x="2371" y="90"/>
                    </a:moveTo>
                    <a:lnTo>
                      <a:pt x="2403" y="94"/>
                    </a:lnTo>
                    <a:lnTo>
                      <a:pt x="2432" y="104"/>
                    </a:lnTo>
                    <a:lnTo>
                      <a:pt x="2458" y="118"/>
                    </a:lnTo>
                    <a:lnTo>
                      <a:pt x="2483" y="136"/>
                    </a:lnTo>
                    <a:lnTo>
                      <a:pt x="2502" y="161"/>
                    </a:lnTo>
                    <a:lnTo>
                      <a:pt x="2516" y="187"/>
                    </a:lnTo>
                    <a:lnTo>
                      <a:pt x="2525" y="216"/>
                    </a:lnTo>
                    <a:lnTo>
                      <a:pt x="2529" y="249"/>
                    </a:lnTo>
                    <a:lnTo>
                      <a:pt x="2525" y="280"/>
                    </a:lnTo>
                    <a:lnTo>
                      <a:pt x="2516" y="309"/>
                    </a:lnTo>
                    <a:lnTo>
                      <a:pt x="2502" y="337"/>
                    </a:lnTo>
                    <a:lnTo>
                      <a:pt x="2483" y="360"/>
                    </a:lnTo>
                    <a:lnTo>
                      <a:pt x="2458" y="379"/>
                    </a:lnTo>
                    <a:lnTo>
                      <a:pt x="2432" y="394"/>
                    </a:lnTo>
                    <a:lnTo>
                      <a:pt x="2403" y="402"/>
                    </a:lnTo>
                    <a:lnTo>
                      <a:pt x="2371" y="406"/>
                    </a:lnTo>
                    <a:lnTo>
                      <a:pt x="2339" y="402"/>
                    </a:lnTo>
                    <a:lnTo>
                      <a:pt x="2310" y="394"/>
                    </a:lnTo>
                    <a:lnTo>
                      <a:pt x="2283" y="379"/>
                    </a:lnTo>
                    <a:lnTo>
                      <a:pt x="2259" y="360"/>
                    </a:lnTo>
                    <a:lnTo>
                      <a:pt x="2240" y="337"/>
                    </a:lnTo>
                    <a:lnTo>
                      <a:pt x="2225" y="309"/>
                    </a:lnTo>
                    <a:lnTo>
                      <a:pt x="2217" y="280"/>
                    </a:lnTo>
                    <a:lnTo>
                      <a:pt x="2213" y="249"/>
                    </a:lnTo>
                    <a:lnTo>
                      <a:pt x="2217" y="216"/>
                    </a:lnTo>
                    <a:lnTo>
                      <a:pt x="2225" y="187"/>
                    </a:lnTo>
                    <a:lnTo>
                      <a:pt x="2240" y="161"/>
                    </a:lnTo>
                    <a:lnTo>
                      <a:pt x="2259" y="136"/>
                    </a:lnTo>
                    <a:lnTo>
                      <a:pt x="2283" y="118"/>
                    </a:lnTo>
                    <a:lnTo>
                      <a:pt x="2310" y="104"/>
                    </a:lnTo>
                    <a:lnTo>
                      <a:pt x="2339" y="94"/>
                    </a:lnTo>
                    <a:lnTo>
                      <a:pt x="2371" y="90"/>
                    </a:lnTo>
                    <a:close/>
                    <a:moveTo>
                      <a:pt x="798" y="90"/>
                    </a:moveTo>
                    <a:lnTo>
                      <a:pt x="830" y="94"/>
                    </a:lnTo>
                    <a:lnTo>
                      <a:pt x="859" y="104"/>
                    </a:lnTo>
                    <a:lnTo>
                      <a:pt x="885" y="118"/>
                    </a:lnTo>
                    <a:lnTo>
                      <a:pt x="910" y="136"/>
                    </a:lnTo>
                    <a:lnTo>
                      <a:pt x="929" y="161"/>
                    </a:lnTo>
                    <a:lnTo>
                      <a:pt x="943" y="187"/>
                    </a:lnTo>
                    <a:lnTo>
                      <a:pt x="952" y="216"/>
                    </a:lnTo>
                    <a:lnTo>
                      <a:pt x="956" y="249"/>
                    </a:lnTo>
                    <a:lnTo>
                      <a:pt x="952" y="280"/>
                    </a:lnTo>
                    <a:lnTo>
                      <a:pt x="943" y="309"/>
                    </a:lnTo>
                    <a:lnTo>
                      <a:pt x="929" y="337"/>
                    </a:lnTo>
                    <a:lnTo>
                      <a:pt x="910" y="360"/>
                    </a:lnTo>
                    <a:lnTo>
                      <a:pt x="885" y="379"/>
                    </a:lnTo>
                    <a:lnTo>
                      <a:pt x="859" y="394"/>
                    </a:lnTo>
                    <a:lnTo>
                      <a:pt x="830" y="402"/>
                    </a:lnTo>
                    <a:lnTo>
                      <a:pt x="798" y="406"/>
                    </a:lnTo>
                    <a:lnTo>
                      <a:pt x="766" y="402"/>
                    </a:lnTo>
                    <a:lnTo>
                      <a:pt x="737" y="394"/>
                    </a:lnTo>
                    <a:lnTo>
                      <a:pt x="710" y="379"/>
                    </a:lnTo>
                    <a:lnTo>
                      <a:pt x="686" y="360"/>
                    </a:lnTo>
                    <a:lnTo>
                      <a:pt x="667" y="337"/>
                    </a:lnTo>
                    <a:lnTo>
                      <a:pt x="652" y="309"/>
                    </a:lnTo>
                    <a:lnTo>
                      <a:pt x="644" y="280"/>
                    </a:lnTo>
                    <a:lnTo>
                      <a:pt x="640" y="249"/>
                    </a:lnTo>
                    <a:lnTo>
                      <a:pt x="644" y="216"/>
                    </a:lnTo>
                    <a:lnTo>
                      <a:pt x="652" y="187"/>
                    </a:lnTo>
                    <a:lnTo>
                      <a:pt x="667" y="161"/>
                    </a:lnTo>
                    <a:lnTo>
                      <a:pt x="686" y="136"/>
                    </a:lnTo>
                    <a:lnTo>
                      <a:pt x="710" y="118"/>
                    </a:lnTo>
                    <a:lnTo>
                      <a:pt x="737" y="104"/>
                    </a:lnTo>
                    <a:lnTo>
                      <a:pt x="766" y="94"/>
                    </a:lnTo>
                    <a:lnTo>
                      <a:pt x="798" y="90"/>
                    </a:lnTo>
                    <a:close/>
                    <a:moveTo>
                      <a:pt x="289" y="0"/>
                    </a:moveTo>
                    <a:lnTo>
                      <a:pt x="321" y="3"/>
                    </a:lnTo>
                    <a:lnTo>
                      <a:pt x="349" y="12"/>
                    </a:lnTo>
                    <a:lnTo>
                      <a:pt x="375" y="26"/>
                    </a:lnTo>
                    <a:lnTo>
                      <a:pt x="398" y="46"/>
                    </a:lnTo>
                    <a:lnTo>
                      <a:pt x="416" y="67"/>
                    </a:lnTo>
                    <a:lnTo>
                      <a:pt x="431" y="94"/>
                    </a:lnTo>
                    <a:lnTo>
                      <a:pt x="440" y="123"/>
                    </a:lnTo>
                    <a:lnTo>
                      <a:pt x="443" y="154"/>
                    </a:lnTo>
                    <a:lnTo>
                      <a:pt x="440" y="185"/>
                    </a:lnTo>
                    <a:lnTo>
                      <a:pt x="431" y="214"/>
                    </a:lnTo>
                    <a:lnTo>
                      <a:pt x="416" y="240"/>
                    </a:lnTo>
                    <a:lnTo>
                      <a:pt x="398" y="263"/>
                    </a:lnTo>
                    <a:lnTo>
                      <a:pt x="375" y="281"/>
                    </a:lnTo>
                    <a:lnTo>
                      <a:pt x="349" y="296"/>
                    </a:lnTo>
                    <a:lnTo>
                      <a:pt x="321" y="306"/>
                    </a:lnTo>
                    <a:lnTo>
                      <a:pt x="289" y="308"/>
                    </a:lnTo>
                    <a:lnTo>
                      <a:pt x="258" y="306"/>
                    </a:lnTo>
                    <a:lnTo>
                      <a:pt x="229" y="296"/>
                    </a:lnTo>
                    <a:lnTo>
                      <a:pt x="203" y="281"/>
                    </a:lnTo>
                    <a:lnTo>
                      <a:pt x="180" y="263"/>
                    </a:lnTo>
                    <a:lnTo>
                      <a:pt x="161" y="240"/>
                    </a:lnTo>
                    <a:lnTo>
                      <a:pt x="147" y="214"/>
                    </a:lnTo>
                    <a:lnTo>
                      <a:pt x="138" y="185"/>
                    </a:lnTo>
                    <a:lnTo>
                      <a:pt x="135" y="154"/>
                    </a:lnTo>
                    <a:lnTo>
                      <a:pt x="138" y="123"/>
                    </a:lnTo>
                    <a:lnTo>
                      <a:pt x="147" y="94"/>
                    </a:lnTo>
                    <a:lnTo>
                      <a:pt x="161" y="67"/>
                    </a:lnTo>
                    <a:lnTo>
                      <a:pt x="180" y="46"/>
                    </a:lnTo>
                    <a:lnTo>
                      <a:pt x="203" y="26"/>
                    </a:lnTo>
                    <a:lnTo>
                      <a:pt x="229" y="12"/>
                    </a:lnTo>
                    <a:lnTo>
                      <a:pt x="258" y="3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8579646" y="4085206"/>
              <a:ext cx="1024128" cy="665781"/>
              <a:chOff x="2877" y="2787"/>
              <a:chExt cx="523" cy="340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white">
              <a:xfrm>
                <a:off x="2877" y="2787"/>
                <a:ext cx="523" cy="340"/>
              </a:xfrm>
              <a:custGeom>
                <a:avLst/>
                <a:gdLst>
                  <a:gd name="T0" fmla="*/ 821 w 2617"/>
                  <a:gd name="T1" fmla="*/ 765 h 1701"/>
                  <a:gd name="T2" fmla="*/ 729 w 2617"/>
                  <a:gd name="T3" fmla="*/ 794 h 1701"/>
                  <a:gd name="T4" fmla="*/ 588 w 2617"/>
                  <a:gd name="T5" fmla="*/ 786 h 1701"/>
                  <a:gd name="T6" fmla="*/ 811 w 2617"/>
                  <a:gd name="T7" fmla="*/ 835 h 1701"/>
                  <a:gd name="T8" fmla="*/ 883 w 2617"/>
                  <a:gd name="T9" fmla="*/ 803 h 1701"/>
                  <a:gd name="T10" fmla="*/ 1024 w 2617"/>
                  <a:gd name="T11" fmla="*/ 801 h 1701"/>
                  <a:gd name="T12" fmla="*/ 1164 w 2617"/>
                  <a:gd name="T13" fmla="*/ 752 h 1701"/>
                  <a:gd name="T14" fmla="*/ 1091 w 2617"/>
                  <a:gd name="T15" fmla="*/ 445 h 1701"/>
                  <a:gd name="T16" fmla="*/ 925 w 2617"/>
                  <a:gd name="T17" fmla="*/ 506 h 1701"/>
                  <a:gd name="T18" fmla="*/ 1002 w 2617"/>
                  <a:gd name="T19" fmla="*/ 0 h 1701"/>
                  <a:gd name="T20" fmla="*/ 1159 w 2617"/>
                  <a:gd name="T21" fmla="*/ 12 h 1701"/>
                  <a:gd name="T22" fmla="*/ 1241 w 2617"/>
                  <a:gd name="T23" fmla="*/ 70 h 1701"/>
                  <a:gd name="T24" fmla="*/ 1285 w 2617"/>
                  <a:gd name="T25" fmla="*/ 161 h 1701"/>
                  <a:gd name="T26" fmla="*/ 1374 w 2617"/>
                  <a:gd name="T27" fmla="*/ 346 h 1701"/>
                  <a:gd name="T28" fmla="*/ 1386 w 2617"/>
                  <a:gd name="T29" fmla="*/ 196 h 1701"/>
                  <a:gd name="T30" fmla="*/ 1440 w 2617"/>
                  <a:gd name="T31" fmla="*/ 143 h 1701"/>
                  <a:gd name="T32" fmla="*/ 1528 w 2617"/>
                  <a:gd name="T33" fmla="*/ 132 h 1701"/>
                  <a:gd name="T34" fmla="*/ 1932 w 2617"/>
                  <a:gd name="T35" fmla="*/ 132 h 1701"/>
                  <a:gd name="T36" fmla="*/ 2044 w 2617"/>
                  <a:gd name="T37" fmla="*/ 132 h 1701"/>
                  <a:gd name="T38" fmla="*/ 2109 w 2617"/>
                  <a:gd name="T39" fmla="*/ 132 h 1701"/>
                  <a:gd name="T40" fmla="*/ 2161 w 2617"/>
                  <a:gd name="T41" fmla="*/ 140 h 1701"/>
                  <a:gd name="T42" fmla="*/ 2583 w 2617"/>
                  <a:gd name="T43" fmla="*/ 549 h 1701"/>
                  <a:gd name="T44" fmla="*/ 2615 w 2617"/>
                  <a:gd name="T45" fmla="*/ 608 h 1701"/>
                  <a:gd name="T46" fmla="*/ 2617 w 2617"/>
                  <a:gd name="T47" fmla="*/ 652 h 1701"/>
                  <a:gd name="T48" fmla="*/ 2617 w 2617"/>
                  <a:gd name="T49" fmla="*/ 777 h 1701"/>
                  <a:gd name="T50" fmla="*/ 2617 w 2617"/>
                  <a:gd name="T51" fmla="*/ 1549 h 1701"/>
                  <a:gd name="T52" fmla="*/ 2617 w 2617"/>
                  <a:gd name="T53" fmla="*/ 1586 h 1701"/>
                  <a:gd name="T54" fmla="*/ 2592 w 2617"/>
                  <a:gd name="T55" fmla="*/ 1658 h 1701"/>
                  <a:gd name="T56" fmla="*/ 2528 w 2617"/>
                  <a:gd name="T57" fmla="*/ 1699 h 1701"/>
                  <a:gd name="T58" fmla="*/ 1464 w 2617"/>
                  <a:gd name="T59" fmla="*/ 1699 h 1701"/>
                  <a:gd name="T60" fmla="*/ 1400 w 2617"/>
                  <a:gd name="T61" fmla="*/ 1658 h 1701"/>
                  <a:gd name="T62" fmla="*/ 1374 w 2617"/>
                  <a:gd name="T63" fmla="*/ 1586 h 1701"/>
                  <a:gd name="T64" fmla="*/ 1197 w 2617"/>
                  <a:gd name="T65" fmla="*/ 1049 h 1701"/>
                  <a:gd name="T66" fmla="*/ 1170 w 2617"/>
                  <a:gd name="T67" fmla="*/ 1147 h 1701"/>
                  <a:gd name="T68" fmla="*/ 1100 w 2617"/>
                  <a:gd name="T69" fmla="*/ 1219 h 1701"/>
                  <a:gd name="T70" fmla="*/ 1001 w 2617"/>
                  <a:gd name="T71" fmla="*/ 1245 h 1701"/>
                  <a:gd name="T72" fmla="*/ 839 w 2617"/>
                  <a:gd name="T73" fmla="*/ 1231 h 1701"/>
                  <a:gd name="T74" fmla="*/ 753 w 2617"/>
                  <a:gd name="T75" fmla="*/ 1164 h 1701"/>
                  <a:gd name="T76" fmla="*/ 394 w 2617"/>
                  <a:gd name="T77" fmla="*/ 990 h 1701"/>
                  <a:gd name="T78" fmla="*/ 314 w 2617"/>
                  <a:gd name="T79" fmla="*/ 1023 h 1701"/>
                  <a:gd name="T80" fmla="*/ 160 w 2617"/>
                  <a:gd name="T81" fmla="*/ 1022 h 1701"/>
                  <a:gd name="T82" fmla="*/ 69 w 2617"/>
                  <a:gd name="T83" fmla="*/ 979 h 1701"/>
                  <a:gd name="T84" fmla="*/ 12 w 2617"/>
                  <a:gd name="T85" fmla="*/ 897 h 1701"/>
                  <a:gd name="T86" fmla="*/ 0 w 2617"/>
                  <a:gd name="T87" fmla="*/ 740 h 1701"/>
                  <a:gd name="T88" fmla="*/ 26 w 2617"/>
                  <a:gd name="T89" fmla="*/ 641 h 1701"/>
                  <a:gd name="T90" fmla="*/ 96 w 2617"/>
                  <a:gd name="T91" fmla="*/ 571 h 1701"/>
                  <a:gd name="T92" fmla="*/ 196 w 2617"/>
                  <a:gd name="T93" fmla="*/ 544 h 1701"/>
                  <a:gd name="T94" fmla="*/ 351 w 2617"/>
                  <a:gd name="T95" fmla="*/ 556 h 1701"/>
                  <a:gd name="T96" fmla="*/ 449 w 2617"/>
                  <a:gd name="T97" fmla="*/ 498 h 1701"/>
                  <a:gd name="T98" fmla="*/ 505 w 2617"/>
                  <a:gd name="T99" fmla="*/ 404 h 1701"/>
                  <a:gd name="T100" fmla="*/ 602 w 2617"/>
                  <a:gd name="T101" fmla="*/ 353 h 1701"/>
                  <a:gd name="T102" fmla="*/ 806 w 2617"/>
                  <a:gd name="T103" fmla="*/ 269 h 1701"/>
                  <a:gd name="T104" fmla="*/ 818 w 2617"/>
                  <a:gd name="T105" fmla="*/ 128 h 1701"/>
                  <a:gd name="T106" fmla="*/ 876 w 2617"/>
                  <a:gd name="T107" fmla="*/ 46 h 1701"/>
                  <a:gd name="T108" fmla="*/ 967 w 2617"/>
                  <a:gd name="T109" fmla="*/ 3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17" h="1701">
                    <a:moveTo>
                      <a:pt x="864" y="719"/>
                    </a:moveTo>
                    <a:lnTo>
                      <a:pt x="845" y="745"/>
                    </a:lnTo>
                    <a:lnTo>
                      <a:pt x="821" y="765"/>
                    </a:lnTo>
                    <a:lnTo>
                      <a:pt x="793" y="781"/>
                    </a:lnTo>
                    <a:lnTo>
                      <a:pt x="763" y="792"/>
                    </a:lnTo>
                    <a:lnTo>
                      <a:pt x="729" y="794"/>
                    </a:lnTo>
                    <a:lnTo>
                      <a:pt x="640" y="794"/>
                    </a:lnTo>
                    <a:lnTo>
                      <a:pt x="614" y="793"/>
                    </a:lnTo>
                    <a:lnTo>
                      <a:pt x="588" y="786"/>
                    </a:lnTo>
                    <a:lnTo>
                      <a:pt x="588" y="787"/>
                    </a:lnTo>
                    <a:lnTo>
                      <a:pt x="792" y="853"/>
                    </a:lnTo>
                    <a:lnTo>
                      <a:pt x="811" y="835"/>
                    </a:lnTo>
                    <a:lnTo>
                      <a:pt x="833" y="821"/>
                    </a:lnTo>
                    <a:lnTo>
                      <a:pt x="858" y="809"/>
                    </a:lnTo>
                    <a:lnTo>
                      <a:pt x="883" y="803"/>
                    </a:lnTo>
                    <a:lnTo>
                      <a:pt x="911" y="800"/>
                    </a:lnTo>
                    <a:lnTo>
                      <a:pt x="1001" y="800"/>
                    </a:lnTo>
                    <a:lnTo>
                      <a:pt x="1024" y="801"/>
                    </a:lnTo>
                    <a:lnTo>
                      <a:pt x="1047" y="806"/>
                    </a:lnTo>
                    <a:lnTo>
                      <a:pt x="1068" y="815"/>
                    </a:lnTo>
                    <a:lnTo>
                      <a:pt x="1164" y="752"/>
                    </a:lnTo>
                    <a:lnTo>
                      <a:pt x="864" y="719"/>
                    </a:lnTo>
                    <a:close/>
                    <a:moveTo>
                      <a:pt x="1108" y="445"/>
                    </a:moveTo>
                    <a:lnTo>
                      <a:pt x="1091" y="445"/>
                    </a:lnTo>
                    <a:lnTo>
                      <a:pt x="1002" y="445"/>
                    </a:lnTo>
                    <a:lnTo>
                      <a:pt x="990" y="445"/>
                    </a:lnTo>
                    <a:lnTo>
                      <a:pt x="925" y="506"/>
                    </a:lnTo>
                    <a:lnTo>
                      <a:pt x="1209" y="538"/>
                    </a:lnTo>
                    <a:lnTo>
                      <a:pt x="1108" y="445"/>
                    </a:lnTo>
                    <a:close/>
                    <a:moveTo>
                      <a:pt x="1002" y="0"/>
                    </a:moveTo>
                    <a:lnTo>
                      <a:pt x="1091" y="0"/>
                    </a:lnTo>
                    <a:lnTo>
                      <a:pt x="1127" y="3"/>
                    </a:lnTo>
                    <a:lnTo>
                      <a:pt x="1159" y="12"/>
                    </a:lnTo>
                    <a:lnTo>
                      <a:pt x="1191" y="26"/>
                    </a:lnTo>
                    <a:lnTo>
                      <a:pt x="1217" y="46"/>
                    </a:lnTo>
                    <a:lnTo>
                      <a:pt x="1241" y="70"/>
                    </a:lnTo>
                    <a:lnTo>
                      <a:pt x="1261" y="98"/>
                    </a:lnTo>
                    <a:lnTo>
                      <a:pt x="1275" y="128"/>
                    </a:lnTo>
                    <a:lnTo>
                      <a:pt x="1285" y="161"/>
                    </a:lnTo>
                    <a:lnTo>
                      <a:pt x="1287" y="196"/>
                    </a:lnTo>
                    <a:lnTo>
                      <a:pt x="1287" y="265"/>
                    </a:lnTo>
                    <a:lnTo>
                      <a:pt x="1374" y="346"/>
                    </a:lnTo>
                    <a:lnTo>
                      <a:pt x="1374" y="247"/>
                    </a:lnTo>
                    <a:lnTo>
                      <a:pt x="1378" y="220"/>
                    </a:lnTo>
                    <a:lnTo>
                      <a:pt x="1386" y="196"/>
                    </a:lnTo>
                    <a:lnTo>
                      <a:pt x="1400" y="174"/>
                    </a:lnTo>
                    <a:lnTo>
                      <a:pt x="1418" y="157"/>
                    </a:lnTo>
                    <a:lnTo>
                      <a:pt x="1440" y="143"/>
                    </a:lnTo>
                    <a:lnTo>
                      <a:pt x="1464" y="134"/>
                    </a:lnTo>
                    <a:lnTo>
                      <a:pt x="1490" y="132"/>
                    </a:lnTo>
                    <a:lnTo>
                      <a:pt x="1528" y="132"/>
                    </a:lnTo>
                    <a:lnTo>
                      <a:pt x="1553" y="132"/>
                    </a:lnTo>
                    <a:lnTo>
                      <a:pt x="1586" y="132"/>
                    </a:lnTo>
                    <a:lnTo>
                      <a:pt x="1932" y="132"/>
                    </a:lnTo>
                    <a:lnTo>
                      <a:pt x="1973" y="132"/>
                    </a:lnTo>
                    <a:lnTo>
                      <a:pt x="2010" y="132"/>
                    </a:lnTo>
                    <a:lnTo>
                      <a:pt x="2044" y="132"/>
                    </a:lnTo>
                    <a:lnTo>
                      <a:pt x="2072" y="132"/>
                    </a:lnTo>
                    <a:lnTo>
                      <a:pt x="2095" y="132"/>
                    </a:lnTo>
                    <a:lnTo>
                      <a:pt x="2109" y="132"/>
                    </a:lnTo>
                    <a:lnTo>
                      <a:pt x="2117" y="132"/>
                    </a:lnTo>
                    <a:lnTo>
                      <a:pt x="2140" y="133"/>
                    </a:lnTo>
                    <a:lnTo>
                      <a:pt x="2161" y="140"/>
                    </a:lnTo>
                    <a:lnTo>
                      <a:pt x="2182" y="151"/>
                    </a:lnTo>
                    <a:lnTo>
                      <a:pt x="2199" y="165"/>
                    </a:lnTo>
                    <a:lnTo>
                      <a:pt x="2583" y="549"/>
                    </a:lnTo>
                    <a:lnTo>
                      <a:pt x="2598" y="567"/>
                    </a:lnTo>
                    <a:lnTo>
                      <a:pt x="2609" y="586"/>
                    </a:lnTo>
                    <a:lnTo>
                      <a:pt x="2615" y="608"/>
                    </a:lnTo>
                    <a:lnTo>
                      <a:pt x="2617" y="631"/>
                    </a:lnTo>
                    <a:lnTo>
                      <a:pt x="2617" y="637"/>
                    </a:lnTo>
                    <a:lnTo>
                      <a:pt x="2617" y="652"/>
                    </a:lnTo>
                    <a:lnTo>
                      <a:pt x="2617" y="702"/>
                    </a:lnTo>
                    <a:lnTo>
                      <a:pt x="2617" y="737"/>
                    </a:lnTo>
                    <a:lnTo>
                      <a:pt x="2617" y="777"/>
                    </a:lnTo>
                    <a:lnTo>
                      <a:pt x="2617" y="1488"/>
                    </a:lnTo>
                    <a:lnTo>
                      <a:pt x="2617" y="1521"/>
                    </a:lnTo>
                    <a:lnTo>
                      <a:pt x="2617" y="1549"/>
                    </a:lnTo>
                    <a:lnTo>
                      <a:pt x="2617" y="1568"/>
                    </a:lnTo>
                    <a:lnTo>
                      <a:pt x="2617" y="1581"/>
                    </a:lnTo>
                    <a:lnTo>
                      <a:pt x="2617" y="1586"/>
                    </a:lnTo>
                    <a:lnTo>
                      <a:pt x="2614" y="1612"/>
                    </a:lnTo>
                    <a:lnTo>
                      <a:pt x="2605" y="1637"/>
                    </a:lnTo>
                    <a:lnTo>
                      <a:pt x="2592" y="1658"/>
                    </a:lnTo>
                    <a:lnTo>
                      <a:pt x="2574" y="1676"/>
                    </a:lnTo>
                    <a:lnTo>
                      <a:pt x="2552" y="1690"/>
                    </a:lnTo>
                    <a:lnTo>
                      <a:pt x="2528" y="1699"/>
                    </a:lnTo>
                    <a:lnTo>
                      <a:pt x="2501" y="1701"/>
                    </a:lnTo>
                    <a:lnTo>
                      <a:pt x="1490" y="1701"/>
                    </a:lnTo>
                    <a:lnTo>
                      <a:pt x="1464" y="1699"/>
                    </a:lnTo>
                    <a:lnTo>
                      <a:pt x="1440" y="1690"/>
                    </a:lnTo>
                    <a:lnTo>
                      <a:pt x="1418" y="1676"/>
                    </a:lnTo>
                    <a:lnTo>
                      <a:pt x="1400" y="1658"/>
                    </a:lnTo>
                    <a:lnTo>
                      <a:pt x="1386" y="1637"/>
                    </a:lnTo>
                    <a:lnTo>
                      <a:pt x="1378" y="1612"/>
                    </a:lnTo>
                    <a:lnTo>
                      <a:pt x="1374" y="1586"/>
                    </a:lnTo>
                    <a:lnTo>
                      <a:pt x="1374" y="919"/>
                    </a:lnTo>
                    <a:lnTo>
                      <a:pt x="1197" y="1034"/>
                    </a:lnTo>
                    <a:lnTo>
                      <a:pt x="1197" y="1049"/>
                    </a:lnTo>
                    <a:lnTo>
                      <a:pt x="1194" y="1084"/>
                    </a:lnTo>
                    <a:lnTo>
                      <a:pt x="1185" y="1117"/>
                    </a:lnTo>
                    <a:lnTo>
                      <a:pt x="1170" y="1147"/>
                    </a:lnTo>
                    <a:lnTo>
                      <a:pt x="1151" y="1175"/>
                    </a:lnTo>
                    <a:lnTo>
                      <a:pt x="1127" y="1199"/>
                    </a:lnTo>
                    <a:lnTo>
                      <a:pt x="1100" y="1219"/>
                    </a:lnTo>
                    <a:lnTo>
                      <a:pt x="1070" y="1233"/>
                    </a:lnTo>
                    <a:lnTo>
                      <a:pt x="1036" y="1242"/>
                    </a:lnTo>
                    <a:lnTo>
                      <a:pt x="1001" y="1245"/>
                    </a:lnTo>
                    <a:lnTo>
                      <a:pt x="911" y="1245"/>
                    </a:lnTo>
                    <a:lnTo>
                      <a:pt x="874" y="1242"/>
                    </a:lnTo>
                    <a:lnTo>
                      <a:pt x="839" y="1231"/>
                    </a:lnTo>
                    <a:lnTo>
                      <a:pt x="806" y="1214"/>
                    </a:lnTo>
                    <a:lnTo>
                      <a:pt x="777" y="1191"/>
                    </a:lnTo>
                    <a:lnTo>
                      <a:pt x="753" y="1164"/>
                    </a:lnTo>
                    <a:lnTo>
                      <a:pt x="735" y="1133"/>
                    </a:lnTo>
                    <a:lnTo>
                      <a:pt x="723" y="1098"/>
                    </a:lnTo>
                    <a:lnTo>
                      <a:pt x="394" y="990"/>
                    </a:lnTo>
                    <a:lnTo>
                      <a:pt x="370" y="1005"/>
                    </a:lnTo>
                    <a:lnTo>
                      <a:pt x="342" y="1015"/>
                    </a:lnTo>
                    <a:lnTo>
                      <a:pt x="314" y="1023"/>
                    </a:lnTo>
                    <a:lnTo>
                      <a:pt x="284" y="1025"/>
                    </a:lnTo>
                    <a:lnTo>
                      <a:pt x="196" y="1025"/>
                    </a:lnTo>
                    <a:lnTo>
                      <a:pt x="160" y="1022"/>
                    </a:lnTo>
                    <a:lnTo>
                      <a:pt x="127" y="1013"/>
                    </a:lnTo>
                    <a:lnTo>
                      <a:pt x="96" y="999"/>
                    </a:lnTo>
                    <a:lnTo>
                      <a:pt x="69" y="979"/>
                    </a:lnTo>
                    <a:lnTo>
                      <a:pt x="46" y="955"/>
                    </a:lnTo>
                    <a:lnTo>
                      <a:pt x="26" y="927"/>
                    </a:lnTo>
                    <a:lnTo>
                      <a:pt x="12" y="897"/>
                    </a:lnTo>
                    <a:lnTo>
                      <a:pt x="2" y="864"/>
                    </a:lnTo>
                    <a:lnTo>
                      <a:pt x="0" y="829"/>
                    </a:lnTo>
                    <a:lnTo>
                      <a:pt x="0" y="740"/>
                    </a:lnTo>
                    <a:lnTo>
                      <a:pt x="2" y="705"/>
                    </a:lnTo>
                    <a:lnTo>
                      <a:pt x="12" y="672"/>
                    </a:lnTo>
                    <a:lnTo>
                      <a:pt x="26" y="641"/>
                    </a:lnTo>
                    <a:lnTo>
                      <a:pt x="46" y="614"/>
                    </a:lnTo>
                    <a:lnTo>
                      <a:pt x="69" y="590"/>
                    </a:lnTo>
                    <a:lnTo>
                      <a:pt x="96" y="571"/>
                    </a:lnTo>
                    <a:lnTo>
                      <a:pt x="127" y="556"/>
                    </a:lnTo>
                    <a:lnTo>
                      <a:pt x="160" y="548"/>
                    </a:lnTo>
                    <a:lnTo>
                      <a:pt x="196" y="544"/>
                    </a:lnTo>
                    <a:lnTo>
                      <a:pt x="284" y="544"/>
                    </a:lnTo>
                    <a:lnTo>
                      <a:pt x="319" y="546"/>
                    </a:lnTo>
                    <a:lnTo>
                      <a:pt x="351" y="556"/>
                    </a:lnTo>
                    <a:lnTo>
                      <a:pt x="382" y="569"/>
                    </a:lnTo>
                    <a:lnTo>
                      <a:pt x="445" y="537"/>
                    </a:lnTo>
                    <a:lnTo>
                      <a:pt x="449" y="498"/>
                    </a:lnTo>
                    <a:lnTo>
                      <a:pt x="462" y="463"/>
                    </a:lnTo>
                    <a:lnTo>
                      <a:pt x="481" y="431"/>
                    </a:lnTo>
                    <a:lnTo>
                      <a:pt x="505" y="404"/>
                    </a:lnTo>
                    <a:lnTo>
                      <a:pt x="533" y="381"/>
                    </a:lnTo>
                    <a:lnTo>
                      <a:pt x="565" y="364"/>
                    </a:lnTo>
                    <a:lnTo>
                      <a:pt x="602" y="353"/>
                    </a:lnTo>
                    <a:lnTo>
                      <a:pt x="640" y="349"/>
                    </a:lnTo>
                    <a:lnTo>
                      <a:pt x="721" y="349"/>
                    </a:lnTo>
                    <a:lnTo>
                      <a:pt x="806" y="269"/>
                    </a:lnTo>
                    <a:lnTo>
                      <a:pt x="806" y="196"/>
                    </a:lnTo>
                    <a:lnTo>
                      <a:pt x="810" y="161"/>
                    </a:lnTo>
                    <a:lnTo>
                      <a:pt x="818" y="128"/>
                    </a:lnTo>
                    <a:lnTo>
                      <a:pt x="833" y="98"/>
                    </a:lnTo>
                    <a:lnTo>
                      <a:pt x="852" y="70"/>
                    </a:lnTo>
                    <a:lnTo>
                      <a:pt x="876" y="46"/>
                    </a:lnTo>
                    <a:lnTo>
                      <a:pt x="904" y="26"/>
                    </a:lnTo>
                    <a:lnTo>
                      <a:pt x="934" y="12"/>
                    </a:lnTo>
                    <a:lnTo>
                      <a:pt x="967" y="3"/>
                    </a:lnTo>
                    <a:lnTo>
                      <a:pt x="100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3175" y="2836"/>
                <a:ext cx="202" cy="268"/>
              </a:xfrm>
              <a:custGeom>
                <a:avLst/>
                <a:gdLst>
                  <a:gd name="T0" fmla="*/ 119 w 1011"/>
                  <a:gd name="T1" fmla="*/ 853 h 1339"/>
                  <a:gd name="T2" fmla="*/ 119 w 1011"/>
                  <a:gd name="T3" fmla="*/ 1206 h 1339"/>
                  <a:gd name="T4" fmla="*/ 299 w 1011"/>
                  <a:gd name="T5" fmla="*/ 1206 h 1339"/>
                  <a:gd name="T6" fmla="*/ 299 w 1011"/>
                  <a:gd name="T7" fmla="*/ 853 h 1339"/>
                  <a:gd name="T8" fmla="*/ 119 w 1011"/>
                  <a:gd name="T9" fmla="*/ 853 h 1339"/>
                  <a:gd name="T10" fmla="*/ 704 w 1011"/>
                  <a:gd name="T11" fmla="*/ 765 h 1339"/>
                  <a:gd name="T12" fmla="*/ 704 w 1011"/>
                  <a:gd name="T13" fmla="*/ 1206 h 1339"/>
                  <a:gd name="T14" fmla="*/ 885 w 1011"/>
                  <a:gd name="T15" fmla="*/ 1206 h 1339"/>
                  <a:gd name="T16" fmla="*/ 885 w 1011"/>
                  <a:gd name="T17" fmla="*/ 765 h 1339"/>
                  <a:gd name="T18" fmla="*/ 704 w 1011"/>
                  <a:gd name="T19" fmla="*/ 765 h 1339"/>
                  <a:gd name="T20" fmla="*/ 408 w 1011"/>
                  <a:gd name="T21" fmla="*/ 599 h 1339"/>
                  <a:gd name="T22" fmla="*/ 408 w 1011"/>
                  <a:gd name="T23" fmla="*/ 1206 h 1339"/>
                  <a:gd name="T24" fmla="*/ 589 w 1011"/>
                  <a:gd name="T25" fmla="*/ 1206 h 1339"/>
                  <a:gd name="T26" fmla="*/ 589 w 1011"/>
                  <a:gd name="T27" fmla="*/ 599 h 1339"/>
                  <a:gd name="T28" fmla="*/ 408 w 1011"/>
                  <a:gd name="T29" fmla="*/ 599 h 1339"/>
                  <a:gd name="T30" fmla="*/ 627 w 1011"/>
                  <a:gd name="T31" fmla="*/ 0 h 1339"/>
                  <a:gd name="T32" fmla="*/ 628 w 1011"/>
                  <a:gd name="T33" fmla="*/ 0 h 1339"/>
                  <a:gd name="T34" fmla="*/ 1011 w 1011"/>
                  <a:gd name="T35" fmla="*/ 384 h 1339"/>
                  <a:gd name="T36" fmla="*/ 1011 w 1011"/>
                  <a:gd name="T37" fmla="*/ 384 h 1339"/>
                  <a:gd name="T38" fmla="*/ 627 w 1011"/>
                  <a:gd name="T39" fmla="*/ 384 h 1339"/>
                  <a:gd name="T40" fmla="*/ 627 w 1011"/>
                  <a:gd name="T41" fmla="*/ 0 h 1339"/>
                  <a:gd name="T42" fmla="*/ 0 w 1011"/>
                  <a:gd name="T43" fmla="*/ 0 h 1339"/>
                  <a:gd name="T44" fmla="*/ 519 w 1011"/>
                  <a:gd name="T45" fmla="*/ 0 h 1339"/>
                  <a:gd name="T46" fmla="*/ 519 w 1011"/>
                  <a:gd name="T47" fmla="*/ 492 h 1339"/>
                  <a:gd name="T48" fmla="*/ 1011 w 1011"/>
                  <a:gd name="T49" fmla="*/ 492 h 1339"/>
                  <a:gd name="T50" fmla="*/ 1011 w 1011"/>
                  <a:gd name="T51" fmla="*/ 1339 h 1339"/>
                  <a:gd name="T52" fmla="*/ 0 w 1011"/>
                  <a:gd name="T53" fmla="*/ 1339 h 1339"/>
                  <a:gd name="T54" fmla="*/ 0 w 1011"/>
                  <a:gd name="T55" fmla="*/ 649 h 1339"/>
                  <a:gd name="T56" fmla="*/ 2 w 1011"/>
                  <a:gd name="T57" fmla="*/ 649 h 1339"/>
                  <a:gd name="T58" fmla="*/ 43 w 1011"/>
                  <a:gd name="T59" fmla="*/ 645 h 1339"/>
                  <a:gd name="T60" fmla="*/ 81 w 1011"/>
                  <a:gd name="T61" fmla="*/ 634 h 1339"/>
                  <a:gd name="T62" fmla="*/ 117 w 1011"/>
                  <a:gd name="T63" fmla="*/ 619 h 1339"/>
                  <a:gd name="T64" fmla="*/ 148 w 1011"/>
                  <a:gd name="T65" fmla="*/ 596 h 1339"/>
                  <a:gd name="T66" fmla="*/ 175 w 1011"/>
                  <a:gd name="T67" fmla="*/ 569 h 1339"/>
                  <a:gd name="T68" fmla="*/ 198 w 1011"/>
                  <a:gd name="T69" fmla="*/ 538 h 1339"/>
                  <a:gd name="T70" fmla="*/ 213 w 1011"/>
                  <a:gd name="T71" fmla="*/ 501 h 1339"/>
                  <a:gd name="T72" fmla="*/ 224 w 1011"/>
                  <a:gd name="T73" fmla="*/ 464 h 1339"/>
                  <a:gd name="T74" fmla="*/ 228 w 1011"/>
                  <a:gd name="T75" fmla="*/ 423 h 1339"/>
                  <a:gd name="T76" fmla="*/ 224 w 1011"/>
                  <a:gd name="T77" fmla="*/ 383 h 1339"/>
                  <a:gd name="T78" fmla="*/ 213 w 1011"/>
                  <a:gd name="T79" fmla="*/ 344 h 1339"/>
                  <a:gd name="T80" fmla="*/ 198 w 1011"/>
                  <a:gd name="T81" fmla="*/ 309 h 1339"/>
                  <a:gd name="T82" fmla="*/ 175 w 1011"/>
                  <a:gd name="T83" fmla="*/ 278 h 1339"/>
                  <a:gd name="T84" fmla="*/ 148 w 1011"/>
                  <a:gd name="T85" fmla="*/ 251 h 1339"/>
                  <a:gd name="T86" fmla="*/ 117 w 1011"/>
                  <a:gd name="T87" fmla="*/ 228 h 1339"/>
                  <a:gd name="T88" fmla="*/ 81 w 1011"/>
                  <a:gd name="T89" fmla="*/ 211 h 1339"/>
                  <a:gd name="T90" fmla="*/ 43 w 1011"/>
                  <a:gd name="T91" fmla="*/ 201 h 1339"/>
                  <a:gd name="T92" fmla="*/ 2 w 1011"/>
                  <a:gd name="T93" fmla="*/ 198 h 1339"/>
                  <a:gd name="T94" fmla="*/ 0 w 1011"/>
                  <a:gd name="T95" fmla="*/ 198 h 1339"/>
                  <a:gd name="T96" fmla="*/ 0 w 1011"/>
                  <a:gd name="T97" fmla="*/ 0 h 1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11" h="1339">
                    <a:moveTo>
                      <a:pt x="119" y="853"/>
                    </a:moveTo>
                    <a:lnTo>
                      <a:pt x="119" y="1206"/>
                    </a:lnTo>
                    <a:lnTo>
                      <a:pt x="299" y="1206"/>
                    </a:lnTo>
                    <a:lnTo>
                      <a:pt x="299" y="853"/>
                    </a:lnTo>
                    <a:lnTo>
                      <a:pt x="119" y="853"/>
                    </a:lnTo>
                    <a:close/>
                    <a:moveTo>
                      <a:pt x="704" y="765"/>
                    </a:moveTo>
                    <a:lnTo>
                      <a:pt x="704" y="1206"/>
                    </a:lnTo>
                    <a:lnTo>
                      <a:pt x="885" y="1206"/>
                    </a:lnTo>
                    <a:lnTo>
                      <a:pt x="885" y="765"/>
                    </a:lnTo>
                    <a:lnTo>
                      <a:pt x="704" y="765"/>
                    </a:lnTo>
                    <a:close/>
                    <a:moveTo>
                      <a:pt x="408" y="599"/>
                    </a:moveTo>
                    <a:lnTo>
                      <a:pt x="408" y="1206"/>
                    </a:lnTo>
                    <a:lnTo>
                      <a:pt x="589" y="1206"/>
                    </a:lnTo>
                    <a:lnTo>
                      <a:pt x="589" y="599"/>
                    </a:lnTo>
                    <a:lnTo>
                      <a:pt x="408" y="599"/>
                    </a:lnTo>
                    <a:close/>
                    <a:moveTo>
                      <a:pt x="627" y="0"/>
                    </a:moveTo>
                    <a:lnTo>
                      <a:pt x="628" y="0"/>
                    </a:lnTo>
                    <a:lnTo>
                      <a:pt x="1011" y="384"/>
                    </a:lnTo>
                    <a:lnTo>
                      <a:pt x="1011" y="384"/>
                    </a:lnTo>
                    <a:lnTo>
                      <a:pt x="627" y="384"/>
                    </a:lnTo>
                    <a:lnTo>
                      <a:pt x="627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492"/>
                    </a:lnTo>
                    <a:lnTo>
                      <a:pt x="1011" y="492"/>
                    </a:lnTo>
                    <a:lnTo>
                      <a:pt x="1011" y="1339"/>
                    </a:lnTo>
                    <a:lnTo>
                      <a:pt x="0" y="1339"/>
                    </a:lnTo>
                    <a:lnTo>
                      <a:pt x="0" y="649"/>
                    </a:lnTo>
                    <a:lnTo>
                      <a:pt x="2" y="649"/>
                    </a:lnTo>
                    <a:lnTo>
                      <a:pt x="43" y="645"/>
                    </a:lnTo>
                    <a:lnTo>
                      <a:pt x="81" y="634"/>
                    </a:lnTo>
                    <a:lnTo>
                      <a:pt x="117" y="619"/>
                    </a:lnTo>
                    <a:lnTo>
                      <a:pt x="148" y="596"/>
                    </a:lnTo>
                    <a:lnTo>
                      <a:pt x="175" y="569"/>
                    </a:lnTo>
                    <a:lnTo>
                      <a:pt x="198" y="538"/>
                    </a:lnTo>
                    <a:lnTo>
                      <a:pt x="213" y="501"/>
                    </a:lnTo>
                    <a:lnTo>
                      <a:pt x="224" y="464"/>
                    </a:lnTo>
                    <a:lnTo>
                      <a:pt x="228" y="423"/>
                    </a:lnTo>
                    <a:lnTo>
                      <a:pt x="224" y="383"/>
                    </a:lnTo>
                    <a:lnTo>
                      <a:pt x="213" y="344"/>
                    </a:lnTo>
                    <a:lnTo>
                      <a:pt x="198" y="309"/>
                    </a:lnTo>
                    <a:lnTo>
                      <a:pt x="175" y="278"/>
                    </a:lnTo>
                    <a:lnTo>
                      <a:pt x="148" y="251"/>
                    </a:lnTo>
                    <a:lnTo>
                      <a:pt x="117" y="228"/>
                    </a:lnTo>
                    <a:lnTo>
                      <a:pt x="81" y="211"/>
                    </a:lnTo>
                    <a:lnTo>
                      <a:pt x="43" y="201"/>
                    </a:lnTo>
                    <a:lnTo>
                      <a:pt x="2" y="198"/>
                    </a:lnTo>
                    <a:lnTo>
                      <a:pt x="0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2900" y="2810"/>
                <a:ext cx="301" cy="203"/>
              </a:xfrm>
              <a:custGeom>
                <a:avLst/>
                <a:gdLst>
                  <a:gd name="T0" fmla="*/ 692 w 1505"/>
                  <a:gd name="T1" fmla="*/ 540 h 1013"/>
                  <a:gd name="T2" fmla="*/ 656 w 1505"/>
                  <a:gd name="T3" fmla="*/ 588 h 1013"/>
                  <a:gd name="T4" fmla="*/ 526 w 1505"/>
                  <a:gd name="T5" fmla="*/ 598 h 1013"/>
                  <a:gd name="T6" fmla="*/ 465 w 1505"/>
                  <a:gd name="T7" fmla="*/ 571 h 1013"/>
                  <a:gd name="T8" fmla="*/ 251 w 1505"/>
                  <a:gd name="T9" fmla="*/ 682 h 1013"/>
                  <a:gd name="T10" fmla="*/ 736 w 1505"/>
                  <a:gd name="T11" fmla="*/ 793 h 1013"/>
                  <a:gd name="T12" fmla="*/ 797 w 1505"/>
                  <a:gd name="T13" fmla="*/ 764 h 1013"/>
                  <a:gd name="T14" fmla="*/ 923 w 1505"/>
                  <a:gd name="T15" fmla="*/ 773 h 1013"/>
                  <a:gd name="T16" fmla="*/ 1259 w 1505"/>
                  <a:gd name="T17" fmla="*/ 596 h 1013"/>
                  <a:gd name="T18" fmla="*/ 696 w 1505"/>
                  <a:gd name="T19" fmla="*/ 517 h 1013"/>
                  <a:gd name="T20" fmla="*/ 977 w 1505"/>
                  <a:gd name="T21" fmla="*/ 249 h 1013"/>
                  <a:gd name="T22" fmla="*/ 853 w 1505"/>
                  <a:gd name="T23" fmla="*/ 241 h 1013"/>
                  <a:gd name="T24" fmla="*/ 696 w 1505"/>
                  <a:gd name="T25" fmla="*/ 429 h 1013"/>
                  <a:gd name="T26" fmla="*/ 1264 w 1505"/>
                  <a:gd name="T27" fmla="*/ 499 h 1013"/>
                  <a:gd name="T28" fmla="*/ 888 w 1505"/>
                  <a:gd name="T29" fmla="*/ 0 h 1013"/>
                  <a:gd name="T30" fmla="*/ 1017 w 1505"/>
                  <a:gd name="T31" fmla="*/ 11 h 1013"/>
                  <a:gd name="T32" fmla="*/ 1055 w 1505"/>
                  <a:gd name="T33" fmla="*/ 59 h 1013"/>
                  <a:gd name="T34" fmla="*/ 1057 w 1505"/>
                  <a:gd name="T35" fmla="*/ 182 h 1013"/>
                  <a:gd name="T36" fmla="*/ 1338 w 1505"/>
                  <a:gd name="T37" fmla="*/ 434 h 1013"/>
                  <a:gd name="T38" fmla="*/ 1407 w 1505"/>
                  <a:gd name="T39" fmla="*/ 432 h 1013"/>
                  <a:gd name="T40" fmla="*/ 1477 w 1505"/>
                  <a:gd name="T41" fmla="*/ 475 h 1013"/>
                  <a:gd name="T42" fmla="*/ 1505 w 1505"/>
                  <a:gd name="T43" fmla="*/ 554 h 1013"/>
                  <a:gd name="T44" fmla="*/ 1477 w 1505"/>
                  <a:gd name="T45" fmla="*/ 633 h 1013"/>
                  <a:gd name="T46" fmla="*/ 1407 w 1505"/>
                  <a:gd name="T47" fmla="*/ 677 h 1013"/>
                  <a:gd name="T48" fmla="*/ 1332 w 1505"/>
                  <a:gd name="T49" fmla="*/ 671 h 1013"/>
                  <a:gd name="T50" fmla="*/ 967 w 1505"/>
                  <a:gd name="T51" fmla="*/ 855 h 1013"/>
                  <a:gd name="T52" fmla="*/ 956 w 1505"/>
                  <a:gd name="T53" fmla="*/ 973 h 1013"/>
                  <a:gd name="T54" fmla="*/ 909 w 1505"/>
                  <a:gd name="T55" fmla="*/ 1011 h 1013"/>
                  <a:gd name="T56" fmla="*/ 777 w 1505"/>
                  <a:gd name="T57" fmla="*/ 1011 h 1013"/>
                  <a:gd name="T58" fmla="*/ 728 w 1505"/>
                  <a:gd name="T59" fmla="*/ 973 h 1013"/>
                  <a:gd name="T60" fmla="*/ 717 w 1505"/>
                  <a:gd name="T61" fmla="*/ 896 h 1013"/>
                  <a:gd name="T62" fmla="*/ 223 w 1505"/>
                  <a:gd name="T63" fmla="*/ 773 h 1013"/>
                  <a:gd name="T64" fmla="*/ 170 w 1505"/>
                  <a:gd name="T65" fmla="*/ 793 h 1013"/>
                  <a:gd name="T66" fmla="*/ 40 w 1505"/>
                  <a:gd name="T67" fmla="*/ 782 h 1013"/>
                  <a:gd name="T68" fmla="*/ 4 w 1505"/>
                  <a:gd name="T69" fmla="*/ 734 h 1013"/>
                  <a:gd name="T70" fmla="*/ 4 w 1505"/>
                  <a:gd name="T71" fmla="*/ 602 h 1013"/>
                  <a:gd name="T72" fmla="*/ 40 w 1505"/>
                  <a:gd name="T73" fmla="*/ 555 h 1013"/>
                  <a:gd name="T74" fmla="*/ 170 w 1505"/>
                  <a:gd name="T75" fmla="*/ 544 h 1013"/>
                  <a:gd name="T76" fmla="*/ 224 w 1505"/>
                  <a:gd name="T77" fmla="*/ 565 h 1013"/>
                  <a:gd name="T78" fmla="*/ 445 w 1505"/>
                  <a:gd name="T79" fmla="*/ 490 h 1013"/>
                  <a:gd name="T80" fmla="*/ 456 w 1505"/>
                  <a:gd name="T81" fmla="*/ 389 h 1013"/>
                  <a:gd name="T82" fmla="*/ 505 w 1505"/>
                  <a:gd name="T83" fmla="*/ 352 h 1013"/>
                  <a:gd name="T84" fmla="*/ 630 w 1505"/>
                  <a:gd name="T85" fmla="*/ 351 h 1013"/>
                  <a:gd name="T86" fmla="*/ 809 w 1505"/>
                  <a:gd name="T87" fmla="*/ 184 h 1013"/>
                  <a:gd name="T88" fmla="*/ 811 w 1505"/>
                  <a:gd name="T89" fmla="*/ 59 h 1013"/>
                  <a:gd name="T90" fmla="*/ 848 w 1505"/>
                  <a:gd name="T91" fmla="*/ 11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05" h="1013">
                    <a:moveTo>
                      <a:pt x="696" y="517"/>
                    </a:moveTo>
                    <a:lnTo>
                      <a:pt x="696" y="519"/>
                    </a:lnTo>
                    <a:lnTo>
                      <a:pt x="692" y="540"/>
                    </a:lnTo>
                    <a:lnTo>
                      <a:pt x="685" y="559"/>
                    </a:lnTo>
                    <a:lnTo>
                      <a:pt x="672" y="575"/>
                    </a:lnTo>
                    <a:lnTo>
                      <a:pt x="656" y="588"/>
                    </a:lnTo>
                    <a:lnTo>
                      <a:pt x="636" y="596"/>
                    </a:lnTo>
                    <a:lnTo>
                      <a:pt x="615" y="598"/>
                    </a:lnTo>
                    <a:lnTo>
                      <a:pt x="526" y="598"/>
                    </a:lnTo>
                    <a:lnTo>
                      <a:pt x="503" y="596"/>
                    </a:lnTo>
                    <a:lnTo>
                      <a:pt x="482" y="586"/>
                    </a:lnTo>
                    <a:lnTo>
                      <a:pt x="465" y="571"/>
                    </a:lnTo>
                    <a:lnTo>
                      <a:pt x="453" y="551"/>
                    </a:lnTo>
                    <a:lnTo>
                      <a:pt x="251" y="660"/>
                    </a:lnTo>
                    <a:lnTo>
                      <a:pt x="251" y="682"/>
                    </a:lnTo>
                    <a:lnTo>
                      <a:pt x="717" y="835"/>
                    </a:lnTo>
                    <a:lnTo>
                      <a:pt x="724" y="812"/>
                    </a:lnTo>
                    <a:lnTo>
                      <a:pt x="736" y="793"/>
                    </a:lnTo>
                    <a:lnTo>
                      <a:pt x="754" y="777"/>
                    </a:lnTo>
                    <a:lnTo>
                      <a:pt x="774" y="768"/>
                    </a:lnTo>
                    <a:lnTo>
                      <a:pt x="797" y="764"/>
                    </a:lnTo>
                    <a:lnTo>
                      <a:pt x="887" y="764"/>
                    </a:lnTo>
                    <a:lnTo>
                      <a:pt x="905" y="765"/>
                    </a:lnTo>
                    <a:lnTo>
                      <a:pt x="923" y="773"/>
                    </a:lnTo>
                    <a:lnTo>
                      <a:pt x="938" y="782"/>
                    </a:lnTo>
                    <a:lnTo>
                      <a:pt x="951" y="796"/>
                    </a:lnTo>
                    <a:lnTo>
                      <a:pt x="1259" y="596"/>
                    </a:lnTo>
                    <a:lnTo>
                      <a:pt x="1257" y="588"/>
                    </a:lnTo>
                    <a:lnTo>
                      <a:pt x="1254" y="578"/>
                    </a:lnTo>
                    <a:lnTo>
                      <a:pt x="696" y="517"/>
                    </a:lnTo>
                    <a:close/>
                    <a:moveTo>
                      <a:pt x="1016" y="239"/>
                    </a:moveTo>
                    <a:lnTo>
                      <a:pt x="997" y="247"/>
                    </a:lnTo>
                    <a:lnTo>
                      <a:pt x="977" y="249"/>
                    </a:lnTo>
                    <a:lnTo>
                      <a:pt x="888" y="249"/>
                    </a:lnTo>
                    <a:lnTo>
                      <a:pt x="870" y="248"/>
                    </a:lnTo>
                    <a:lnTo>
                      <a:pt x="853" y="241"/>
                    </a:lnTo>
                    <a:lnTo>
                      <a:pt x="688" y="397"/>
                    </a:lnTo>
                    <a:lnTo>
                      <a:pt x="693" y="413"/>
                    </a:lnTo>
                    <a:lnTo>
                      <a:pt x="696" y="429"/>
                    </a:lnTo>
                    <a:lnTo>
                      <a:pt x="696" y="458"/>
                    </a:lnTo>
                    <a:lnTo>
                      <a:pt x="1257" y="520"/>
                    </a:lnTo>
                    <a:lnTo>
                      <a:pt x="1264" y="499"/>
                    </a:lnTo>
                    <a:lnTo>
                      <a:pt x="1276" y="481"/>
                    </a:lnTo>
                    <a:lnTo>
                      <a:pt x="1016" y="239"/>
                    </a:lnTo>
                    <a:close/>
                    <a:moveTo>
                      <a:pt x="888" y="0"/>
                    </a:moveTo>
                    <a:lnTo>
                      <a:pt x="977" y="0"/>
                    </a:lnTo>
                    <a:lnTo>
                      <a:pt x="999" y="2"/>
                    </a:lnTo>
                    <a:lnTo>
                      <a:pt x="1017" y="11"/>
                    </a:lnTo>
                    <a:lnTo>
                      <a:pt x="1034" y="23"/>
                    </a:lnTo>
                    <a:lnTo>
                      <a:pt x="1046" y="40"/>
                    </a:lnTo>
                    <a:lnTo>
                      <a:pt x="1055" y="59"/>
                    </a:lnTo>
                    <a:lnTo>
                      <a:pt x="1057" y="80"/>
                    </a:lnTo>
                    <a:lnTo>
                      <a:pt x="1057" y="169"/>
                    </a:lnTo>
                    <a:lnTo>
                      <a:pt x="1057" y="182"/>
                    </a:lnTo>
                    <a:lnTo>
                      <a:pt x="1054" y="195"/>
                    </a:lnTo>
                    <a:lnTo>
                      <a:pt x="1320" y="442"/>
                    </a:lnTo>
                    <a:lnTo>
                      <a:pt x="1338" y="434"/>
                    </a:lnTo>
                    <a:lnTo>
                      <a:pt x="1358" y="429"/>
                    </a:lnTo>
                    <a:lnTo>
                      <a:pt x="1378" y="428"/>
                    </a:lnTo>
                    <a:lnTo>
                      <a:pt x="1407" y="432"/>
                    </a:lnTo>
                    <a:lnTo>
                      <a:pt x="1433" y="440"/>
                    </a:lnTo>
                    <a:lnTo>
                      <a:pt x="1457" y="456"/>
                    </a:lnTo>
                    <a:lnTo>
                      <a:pt x="1477" y="475"/>
                    </a:lnTo>
                    <a:lnTo>
                      <a:pt x="1491" y="498"/>
                    </a:lnTo>
                    <a:lnTo>
                      <a:pt x="1501" y="525"/>
                    </a:lnTo>
                    <a:lnTo>
                      <a:pt x="1505" y="554"/>
                    </a:lnTo>
                    <a:lnTo>
                      <a:pt x="1501" y="583"/>
                    </a:lnTo>
                    <a:lnTo>
                      <a:pt x="1491" y="609"/>
                    </a:lnTo>
                    <a:lnTo>
                      <a:pt x="1477" y="633"/>
                    </a:lnTo>
                    <a:lnTo>
                      <a:pt x="1457" y="653"/>
                    </a:lnTo>
                    <a:lnTo>
                      <a:pt x="1433" y="667"/>
                    </a:lnTo>
                    <a:lnTo>
                      <a:pt x="1407" y="677"/>
                    </a:lnTo>
                    <a:lnTo>
                      <a:pt x="1378" y="681"/>
                    </a:lnTo>
                    <a:lnTo>
                      <a:pt x="1355" y="678"/>
                    </a:lnTo>
                    <a:lnTo>
                      <a:pt x="1332" y="671"/>
                    </a:lnTo>
                    <a:lnTo>
                      <a:pt x="1310" y="660"/>
                    </a:lnTo>
                    <a:lnTo>
                      <a:pt x="1291" y="646"/>
                    </a:lnTo>
                    <a:lnTo>
                      <a:pt x="967" y="855"/>
                    </a:lnTo>
                    <a:lnTo>
                      <a:pt x="967" y="933"/>
                    </a:lnTo>
                    <a:lnTo>
                      <a:pt x="964" y="954"/>
                    </a:lnTo>
                    <a:lnTo>
                      <a:pt x="956" y="973"/>
                    </a:lnTo>
                    <a:lnTo>
                      <a:pt x="944" y="990"/>
                    </a:lnTo>
                    <a:lnTo>
                      <a:pt x="928" y="1002"/>
                    </a:lnTo>
                    <a:lnTo>
                      <a:pt x="909" y="1011"/>
                    </a:lnTo>
                    <a:lnTo>
                      <a:pt x="887" y="1013"/>
                    </a:lnTo>
                    <a:lnTo>
                      <a:pt x="797" y="1013"/>
                    </a:lnTo>
                    <a:lnTo>
                      <a:pt x="777" y="1011"/>
                    </a:lnTo>
                    <a:lnTo>
                      <a:pt x="757" y="1002"/>
                    </a:lnTo>
                    <a:lnTo>
                      <a:pt x="740" y="990"/>
                    </a:lnTo>
                    <a:lnTo>
                      <a:pt x="728" y="973"/>
                    </a:lnTo>
                    <a:lnTo>
                      <a:pt x="720" y="954"/>
                    </a:lnTo>
                    <a:lnTo>
                      <a:pt x="717" y="933"/>
                    </a:lnTo>
                    <a:lnTo>
                      <a:pt x="717" y="896"/>
                    </a:lnTo>
                    <a:lnTo>
                      <a:pt x="245" y="741"/>
                    </a:lnTo>
                    <a:lnTo>
                      <a:pt x="236" y="758"/>
                    </a:lnTo>
                    <a:lnTo>
                      <a:pt x="223" y="773"/>
                    </a:lnTo>
                    <a:lnTo>
                      <a:pt x="207" y="783"/>
                    </a:lnTo>
                    <a:lnTo>
                      <a:pt x="190" y="791"/>
                    </a:lnTo>
                    <a:lnTo>
                      <a:pt x="170" y="793"/>
                    </a:lnTo>
                    <a:lnTo>
                      <a:pt x="82" y="793"/>
                    </a:lnTo>
                    <a:lnTo>
                      <a:pt x="60" y="791"/>
                    </a:lnTo>
                    <a:lnTo>
                      <a:pt x="40" y="782"/>
                    </a:lnTo>
                    <a:lnTo>
                      <a:pt x="25" y="770"/>
                    </a:lnTo>
                    <a:lnTo>
                      <a:pt x="11" y="753"/>
                    </a:lnTo>
                    <a:lnTo>
                      <a:pt x="4" y="734"/>
                    </a:lnTo>
                    <a:lnTo>
                      <a:pt x="0" y="713"/>
                    </a:lnTo>
                    <a:lnTo>
                      <a:pt x="0" y="624"/>
                    </a:lnTo>
                    <a:lnTo>
                      <a:pt x="4" y="602"/>
                    </a:lnTo>
                    <a:lnTo>
                      <a:pt x="11" y="584"/>
                    </a:lnTo>
                    <a:lnTo>
                      <a:pt x="25" y="567"/>
                    </a:lnTo>
                    <a:lnTo>
                      <a:pt x="40" y="555"/>
                    </a:lnTo>
                    <a:lnTo>
                      <a:pt x="60" y="546"/>
                    </a:lnTo>
                    <a:lnTo>
                      <a:pt x="82" y="544"/>
                    </a:lnTo>
                    <a:lnTo>
                      <a:pt x="170" y="544"/>
                    </a:lnTo>
                    <a:lnTo>
                      <a:pt x="190" y="546"/>
                    </a:lnTo>
                    <a:lnTo>
                      <a:pt x="208" y="554"/>
                    </a:lnTo>
                    <a:lnTo>
                      <a:pt x="224" y="565"/>
                    </a:lnTo>
                    <a:lnTo>
                      <a:pt x="236" y="579"/>
                    </a:lnTo>
                    <a:lnTo>
                      <a:pt x="246" y="597"/>
                    </a:lnTo>
                    <a:lnTo>
                      <a:pt x="445" y="490"/>
                    </a:lnTo>
                    <a:lnTo>
                      <a:pt x="445" y="429"/>
                    </a:lnTo>
                    <a:lnTo>
                      <a:pt x="449" y="409"/>
                    </a:lnTo>
                    <a:lnTo>
                      <a:pt x="456" y="389"/>
                    </a:lnTo>
                    <a:lnTo>
                      <a:pt x="470" y="372"/>
                    </a:lnTo>
                    <a:lnTo>
                      <a:pt x="485" y="360"/>
                    </a:lnTo>
                    <a:lnTo>
                      <a:pt x="505" y="352"/>
                    </a:lnTo>
                    <a:lnTo>
                      <a:pt x="526" y="349"/>
                    </a:lnTo>
                    <a:lnTo>
                      <a:pt x="615" y="349"/>
                    </a:lnTo>
                    <a:lnTo>
                      <a:pt x="630" y="351"/>
                    </a:lnTo>
                    <a:lnTo>
                      <a:pt x="646" y="357"/>
                    </a:lnTo>
                    <a:lnTo>
                      <a:pt x="813" y="197"/>
                    </a:lnTo>
                    <a:lnTo>
                      <a:pt x="809" y="184"/>
                    </a:lnTo>
                    <a:lnTo>
                      <a:pt x="808" y="169"/>
                    </a:lnTo>
                    <a:lnTo>
                      <a:pt x="808" y="80"/>
                    </a:lnTo>
                    <a:lnTo>
                      <a:pt x="811" y="59"/>
                    </a:lnTo>
                    <a:lnTo>
                      <a:pt x="819" y="40"/>
                    </a:lnTo>
                    <a:lnTo>
                      <a:pt x="831" y="23"/>
                    </a:lnTo>
                    <a:lnTo>
                      <a:pt x="848" y="11"/>
                    </a:lnTo>
                    <a:lnTo>
                      <a:pt x="867" y="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 bwMode="auto">
            <a:xfrm flipV="1">
              <a:off x="8393550" y="3877419"/>
              <a:ext cx="0" cy="1997136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 bwMode="auto">
            <a:xfrm>
              <a:off x="7075773" y="3875461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>
              <a:cxnSpLocks noChangeAspect="1"/>
            </p:cNvCxnSpPr>
            <p:nvPr/>
          </p:nvCxnSpPr>
          <p:spPr bwMode="auto">
            <a:xfrm>
              <a:off x="7075773" y="4860767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7537618" y="2415398"/>
              <a:ext cx="1740160" cy="1287394"/>
              <a:chOff x="5027721" y="2973378"/>
              <a:chExt cx="2136559" cy="1580658"/>
            </a:xfrm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027721" y="2973378"/>
                <a:ext cx="2136559" cy="1358553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5819630" y="3499519"/>
                <a:ext cx="966500" cy="1054517"/>
                <a:chOff x="749839" y="3008091"/>
                <a:chExt cx="1033728" cy="1127867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3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Freeform 35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7332267" y="5089896"/>
              <a:ext cx="749808" cy="615823"/>
              <a:chOff x="2971050" y="2497678"/>
              <a:chExt cx="679160" cy="557798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white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8719994" y="5105755"/>
              <a:ext cx="557784" cy="584071"/>
              <a:chOff x="14953974" y="2404795"/>
              <a:chExt cx="521030" cy="545581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white">
              <a:xfrm>
                <a:off x="14953974" y="2404795"/>
                <a:ext cx="521030" cy="545581"/>
              </a:xfrm>
              <a:custGeom>
                <a:avLst/>
                <a:gdLst>
                  <a:gd name="T0" fmla="*/ 1001 w 1908"/>
                  <a:gd name="T1" fmla="*/ 0 h 1998"/>
                  <a:gd name="T2" fmla="*/ 1103 w 1908"/>
                  <a:gd name="T3" fmla="*/ 5 h 1998"/>
                  <a:gd name="T4" fmla="*/ 1212 w 1908"/>
                  <a:gd name="T5" fmla="*/ 14 h 1998"/>
                  <a:gd name="T6" fmla="*/ 1322 w 1908"/>
                  <a:gd name="T7" fmla="*/ 27 h 1998"/>
                  <a:gd name="T8" fmla="*/ 1432 w 1908"/>
                  <a:gd name="T9" fmla="*/ 45 h 1998"/>
                  <a:gd name="T10" fmla="*/ 1538 w 1908"/>
                  <a:gd name="T11" fmla="*/ 70 h 1998"/>
                  <a:gd name="T12" fmla="*/ 1637 w 1908"/>
                  <a:gd name="T13" fmla="*/ 102 h 1998"/>
                  <a:gd name="T14" fmla="*/ 1725 w 1908"/>
                  <a:gd name="T15" fmla="*/ 141 h 1998"/>
                  <a:gd name="T16" fmla="*/ 1800 w 1908"/>
                  <a:gd name="T17" fmla="*/ 186 h 1998"/>
                  <a:gd name="T18" fmla="*/ 1858 w 1908"/>
                  <a:gd name="T19" fmla="*/ 241 h 1998"/>
                  <a:gd name="T20" fmla="*/ 1895 w 1908"/>
                  <a:gd name="T21" fmla="*/ 304 h 1998"/>
                  <a:gd name="T22" fmla="*/ 1908 w 1908"/>
                  <a:gd name="T23" fmla="*/ 378 h 1998"/>
                  <a:gd name="T24" fmla="*/ 1908 w 1908"/>
                  <a:gd name="T25" fmla="*/ 404 h 1998"/>
                  <a:gd name="T26" fmla="*/ 1908 w 1908"/>
                  <a:gd name="T27" fmla="*/ 651 h 1998"/>
                  <a:gd name="T28" fmla="*/ 1908 w 1908"/>
                  <a:gd name="T29" fmla="*/ 832 h 1998"/>
                  <a:gd name="T30" fmla="*/ 1908 w 1908"/>
                  <a:gd name="T31" fmla="*/ 964 h 1998"/>
                  <a:gd name="T32" fmla="*/ 1908 w 1908"/>
                  <a:gd name="T33" fmla="*/ 1097 h 1998"/>
                  <a:gd name="T34" fmla="*/ 1908 w 1908"/>
                  <a:gd name="T35" fmla="*/ 1288 h 1998"/>
                  <a:gd name="T36" fmla="*/ 1908 w 1908"/>
                  <a:gd name="T37" fmla="*/ 1403 h 1998"/>
                  <a:gd name="T38" fmla="*/ 1908 w 1908"/>
                  <a:gd name="T39" fmla="*/ 1502 h 1998"/>
                  <a:gd name="T40" fmla="*/ 1908 w 1908"/>
                  <a:gd name="T41" fmla="*/ 1629 h 1998"/>
                  <a:gd name="T42" fmla="*/ 1908 w 1908"/>
                  <a:gd name="T43" fmla="*/ 1646 h 1998"/>
                  <a:gd name="T44" fmla="*/ 1897 w 1908"/>
                  <a:gd name="T45" fmla="*/ 1695 h 1998"/>
                  <a:gd name="T46" fmla="*/ 1851 w 1908"/>
                  <a:gd name="T47" fmla="*/ 1757 h 1998"/>
                  <a:gd name="T48" fmla="*/ 1771 w 1908"/>
                  <a:gd name="T49" fmla="*/ 1824 h 1998"/>
                  <a:gd name="T50" fmla="*/ 1675 w 1908"/>
                  <a:gd name="T51" fmla="*/ 1878 h 1998"/>
                  <a:gd name="T52" fmla="*/ 1566 w 1908"/>
                  <a:gd name="T53" fmla="*/ 1920 h 1998"/>
                  <a:gd name="T54" fmla="*/ 1449 w 1908"/>
                  <a:gd name="T55" fmla="*/ 1952 h 1998"/>
                  <a:gd name="T56" fmla="*/ 1324 w 1908"/>
                  <a:gd name="T57" fmla="*/ 1974 h 1998"/>
                  <a:gd name="T58" fmla="*/ 1198 w 1908"/>
                  <a:gd name="T59" fmla="*/ 1988 h 1998"/>
                  <a:gd name="T60" fmla="*/ 1074 w 1908"/>
                  <a:gd name="T61" fmla="*/ 1995 h 1998"/>
                  <a:gd name="T62" fmla="*/ 953 w 1908"/>
                  <a:gd name="T63" fmla="*/ 1998 h 1998"/>
                  <a:gd name="T64" fmla="*/ 834 w 1908"/>
                  <a:gd name="T65" fmla="*/ 1995 h 1998"/>
                  <a:gd name="T66" fmla="*/ 710 w 1908"/>
                  <a:gd name="T67" fmla="*/ 1988 h 1998"/>
                  <a:gd name="T68" fmla="*/ 584 w 1908"/>
                  <a:gd name="T69" fmla="*/ 1974 h 1998"/>
                  <a:gd name="T70" fmla="*/ 459 w 1908"/>
                  <a:gd name="T71" fmla="*/ 1952 h 1998"/>
                  <a:gd name="T72" fmla="*/ 342 w 1908"/>
                  <a:gd name="T73" fmla="*/ 1920 h 1998"/>
                  <a:gd name="T74" fmla="*/ 233 w 1908"/>
                  <a:gd name="T75" fmla="*/ 1878 h 1998"/>
                  <a:gd name="T76" fmla="*/ 137 w 1908"/>
                  <a:gd name="T77" fmla="*/ 1824 h 1998"/>
                  <a:gd name="T78" fmla="*/ 57 w 1908"/>
                  <a:gd name="T79" fmla="*/ 1757 h 1998"/>
                  <a:gd name="T80" fmla="*/ 11 w 1908"/>
                  <a:gd name="T81" fmla="*/ 1695 h 1998"/>
                  <a:gd name="T82" fmla="*/ 0 w 1908"/>
                  <a:gd name="T83" fmla="*/ 1646 h 1998"/>
                  <a:gd name="T84" fmla="*/ 0 w 1908"/>
                  <a:gd name="T85" fmla="*/ 1629 h 1998"/>
                  <a:gd name="T86" fmla="*/ 0 w 1908"/>
                  <a:gd name="T87" fmla="*/ 1403 h 1998"/>
                  <a:gd name="T88" fmla="*/ 0 w 1908"/>
                  <a:gd name="T89" fmla="*/ 1226 h 1998"/>
                  <a:gd name="T90" fmla="*/ 0 w 1908"/>
                  <a:gd name="T91" fmla="*/ 1097 h 1998"/>
                  <a:gd name="T92" fmla="*/ 0 w 1908"/>
                  <a:gd name="T93" fmla="*/ 964 h 1998"/>
                  <a:gd name="T94" fmla="*/ 0 w 1908"/>
                  <a:gd name="T95" fmla="*/ 769 h 1998"/>
                  <a:gd name="T96" fmla="*/ 0 w 1908"/>
                  <a:gd name="T97" fmla="*/ 651 h 1998"/>
                  <a:gd name="T98" fmla="*/ 0 w 1908"/>
                  <a:gd name="T99" fmla="*/ 547 h 1998"/>
                  <a:gd name="T100" fmla="*/ 0 w 1908"/>
                  <a:gd name="T101" fmla="*/ 404 h 1998"/>
                  <a:gd name="T102" fmla="*/ 0 w 1908"/>
                  <a:gd name="T103" fmla="*/ 378 h 1998"/>
                  <a:gd name="T104" fmla="*/ 13 w 1908"/>
                  <a:gd name="T105" fmla="*/ 304 h 1998"/>
                  <a:gd name="T106" fmla="*/ 50 w 1908"/>
                  <a:gd name="T107" fmla="*/ 241 h 1998"/>
                  <a:gd name="T108" fmla="*/ 108 w 1908"/>
                  <a:gd name="T109" fmla="*/ 186 h 1998"/>
                  <a:gd name="T110" fmla="*/ 183 w 1908"/>
                  <a:gd name="T111" fmla="*/ 141 h 1998"/>
                  <a:gd name="T112" fmla="*/ 271 w 1908"/>
                  <a:gd name="T113" fmla="*/ 102 h 1998"/>
                  <a:gd name="T114" fmla="*/ 370 w 1908"/>
                  <a:gd name="T115" fmla="*/ 70 h 1998"/>
                  <a:gd name="T116" fmla="*/ 476 w 1908"/>
                  <a:gd name="T117" fmla="*/ 45 h 1998"/>
                  <a:gd name="T118" fmla="*/ 586 w 1908"/>
                  <a:gd name="T119" fmla="*/ 27 h 1998"/>
                  <a:gd name="T120" fmla="*/ 696 w 1908"/>
                  <a:gd name="T121" fmla="*/ 14 h 1998"/>
                  <a:gd name="T122" fmla="*/ 804 w 1908"/>
                  <a:gd name="T123" fmla="*/ 5 h 1998"/>
                  <a:gd name="T124" fmla="*/ 907 w 1908"/>
                  <a:gd name="T125" fmla="*/ 0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14986709" y="2437530"/>
                <a:ext cx="455560" cy="480111"/>
              </a:xfrm>
              <a:custGeom>
                <a:avLst/>
                <a:gdLst>
                  <a:gd name="T0" fmla="*/ 1639 w 1668"/>
                  <a:gd name="T1" fmla="*/ 1560 h 1758"/>
                  <a:gd name="T2" fmla="*/ 1521 w 1668"/>
                  <a:gd name="T3" fmla="*/ 1642 h 1758"/>
                  <a:gd name="T4" fmla="*/ 1370 w 1668"/>
                  <a:gd name="T5" fmla="*/ 1698 h 1758"/>
                  <a:gd name="T6" fmla="*/ 1200 w 1668"/>
                  <a:gd name="T7" fmla="*/ 1733 h 1758"/>
                  <a:gd name="T8" fmla="*/ 1032 w 1668"/>
                  <a:gd name="T9" fmla="*/ 1751 h 1758"/>
                  <a:gd name="T10" fmla="*/ 879 w 1668"/>
                  <a:gd name="T11" fmla="*/ 1758 h 1758"/>
                  <a:gd name="T12" fmla="*/ 747 w 1668"/>
                  <a:gd name="T13" fmla="*/ 1757 h 1758"/>
                  <a:gd name="T14" fmla="*/ 597 w 1668"/>
                  <a:gd name="T15" fmla="*/ 1748 h 1758"/>
                  <a:gd name="T16" fmla="*/ 436 w 1668"/>
                  <a:gd name="T17" fmla="*/ 1728 h 1758"/>
                  <a:gd name="T18" fmla="*/ 279 w 1668"/>
                  <a:gd name="T19" fmla="*/ 1692 h 1758"/>
                  <a:gd name="T20" fmla="*/ 138 w 1668"/>
                  <a:gd name="T21" fmla="*/ 1637 h 1758"/>
                  <a:gd name="T22" fmla="*/ 28 w 1668"/>
                  <a:gd name="T23" fmla="*/ 1559 h 1758"/>
                  <a:gd name="T24" fmla="*/ 46 w 1668"/>
                  <a:gd name="T25" fmla="*/ 1011 h 1758"/>
                  <a:gd name="T26" fmla="*/ 214 w 1668"/>
                  <a:gd name="T27" fmla="*/ 1079 h 1758"/>
                  <a:gd name="T28" fmla="*/ 413 w 1668"/>
                  <a:gd name="T29" fmla="*/ 1123 h 1758"/>
                  <a:gd name="T30" fmla="*/ 625 w 1668"/>
                  <a:gd name="T31" fmla="*/ 1149 h 1758"/>
                  <a:gd name="T32" fmla="*/ 833 w 1668"/>
                  <a:gd name="T33" fmla="*/ 1156 h 1758"/>
                  <a:gd name="T34" fmla="*/ 1042 w 1668"/>
                  <a:gd name="T35" fmla="*/ 1149 h 1758"/>
                  <a:gd name="T36" fmla="*/ 1255 w 1668"/>
                  <a:gd name="T37" fmla="*/ 1123 h 1758"/>
                  <a:gd name="T38" fmla="*/ 1454 w 1668"/>
                  <a:gd name="T39" fmla="*/ 1079 h 1758"/>
                  <a:gd name="T40" fmla="*/ 1622 w 1668"/>
                  <a:gd name="T41" fmla="*/ 1011 h 1758"/>
                  <a:gd name="T42" fmla="*/ 919 w 1668"/>
                  <a:gd name="T43" fmla="*/ 1 h 1758"/>
                  <a:gd name="T44" fmla="*/ 1159 w 1668"/>
                  <a:gd name="T45" fmla="*/ 21 h 1758"/>
                  <a:gd name="T46" fmla="*/ 1365 w 1668"/>
                  <a:gd name="T47" fmla="*/ 59 h 1758"/>
                  <a:gd name="T48" fmla="*/ 1526 w 1668"/>
                  <a:gd name="T49" fmla="*/ 114 h 1758"/>
                  <a:gd name="T50" fmla="*/ 1631 w 1668"/>
                  <a:gd name="T51" fmla="*/ 180 h 1758"/>
                  <a:gd name="T52" fmla="*/ 1668 w 1668"/>
                  <a:gd name="T53" fmla="*/ 258 h 1758"/>
                  <a:gd name="T54" fmla="*/ 1631 w 1668"/>
                  <a:gd name="T55" fmla="*/ 334 h 1758"/>
                  <a:gd name="T56" fmla="*/ 1526 w 1668"/>
                  <a:gd name="T57" fmla="*/ 400 h 1758"/>
                  <a:gd name="T58" fmla="*/ 1365 w 1668"/>
                  <a:gd name="T59" fmla="*/ 455 h 1758"/>
                  <a:gd name="T60" fmla="*/ 1159 w 1668"/>
                  <a:gd name="T61" fmla="*/ 493 h 1758"/>
                  <a:gd name="T62" fmla="*/ 919 w 1668"/>
                  <a:gd name="T63" fmla="*/ 513 h 1758"/>
                  <a:gd name="T64" fmla="*/ 666 w 1668"/>
                  <a:gd name="T65" fmla="*/ 509 h 1758"/>
                  <a:gd name="T66" fmla="*/ 436 w 1668"/>
                  <a:gd name="T67" fmla="*/ 482 h 1758"/>
                  <a:gd name="T68" fmla="*/ 244 w 1668"/>
                  <a:gd name="T69" fmla="*/ 439 h 1758"/>
                  <a:gd name="T70" fmla="*/ 100 w 1668"/>
                  <a:gd name="T71" fmla="*/ 380 h 1758"/>
                  <a:gd name="T72" fmla="*/ 17 w 1668"/>
                  <a:gd name="T73" fmla="*/ 308 h 1758"/>
                  <a:gd name="T74" fmla="*/ 3 w 1668"/>
                  <a:gd name="T75" fmla="*/ 231 h 1758"/>
                  <a:gd name="T76" fmla="*/ 65 w 1668"/>
                  <a:gd name="T77" fmla="*/ 157 h 1758"/>
                  <a:gd name="T78" fmla="*/ 190 w 1668"/>
                  <a:gd name="T79" fmla="*/ 93 h 1758"/>
                  <a:gd name="T80" fmla="*/ 367 w 1668"/>
                  <a:gd name="T81" fmla="*/ 44 h 1758"/>
                  <a:gd name="T82" fmla="*/ 586 w 1668"/>
                  <a:gd name="T83" fmla="*/ 12 h 1758"/>
                  <a:gd name="T84" fmla="*/ 833 w 1668"/>
                  <a:gd name="T8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68" h="1758">
                    <a:moveTo>
                      <a:pt x="1668" y="983"/>
                    </a:moveTo>
                    <a:lnTo>
                      <a:pt x="1668" y="1526"/>
                    </a:lnTo>
                    <a:lnTo>
                      <a:pt x="1639" y="1560"/>
                    </a:lnTo>
                    <a:lnTo>
                      <a:pt x="1604" y="1590"/>
                    </a:lnTo>
                    <a:lnTo>
                      <a:pt x="1564" y="1618"/>
                    </a:lnTo>
                    <a:lnTo>
                      <a:pt x="1521" y="1642"/>
                    </a:lnTo>
                    <a:lnTo>
                      <a:pt x="1472" y="1662"/>
                    </a:lnTo>
                    <a:lnTo>
                      <a:pt x="1423" y="1682"/>
                    </a:lnTo>
                    <a:lnTo>
                      <a:pt x="1370" y="1698"/>
                    </a:lnTo>
                    <a:lnTo>
                      <a:pt x="1314" y="1711"/>
                    </a:lnTo>
                    <a:lnTo>
                      <a:pt x="1258" y="1723"/>
                    </a:lnTo>
                    <a:lnTo>
                      <a:pt x="1200" y="1733"/>
                    </a:lnTo>
                    <a:lnTo>
                      <a:pt x="1144" y="1740"/>
                    </a:lnTo>
                    <a:lnTo>
                      <a:pt x="1088" y="1746"/>
                    </a:lnTo>
                    <a:lnTo>
                      <a:pt x="1032" y="1751"/>
                    </a:lnTo>
                    <a:lnTo>
                      <a:pt x="978" y="1754"/>
                    </a:lnTo>
                    <a:lnTo>
                      <a:pt x="927" y="1757"/>
                    </a:lnTo>
                    <a:lnTo>
                      <a:pt x="879" y="1758"/>
                    </a:lnTo>
                    <a:lnTo>
                      <a:pt x="833" y="1758"/>
                    </a:lnTo>
                    <a:lnTo>
                      <a:pt x="792" y="1758"/>
                    </a:lnTo>
                    <a:lnTo>
                      <a:pt x="747" y="1757"/>
                    </a:lnTo>
                    <a:lnTo>
                      <a:pt x="699" y="1754"/>
                    </a:lnTo>
                    <a:lnTo>
                      <a:pt x="649" y="1752"/>
                    </a:lnTo>
                    <a:lnTo>
                      <a:pt x="597" y="1748"/>
                    </a:lnTo>
                    <a:lnTo>
                      <a:pt x="544" y="1742"/>
                    </a:lnTo>
                    <a:lnTo>
                      <a:pt x="491" y="1736"/>
                    </a:lnTo>
                    <a:lnTo>
                      <a:pt x="436" y="1728"/>
                    </a:lnTo>
                    <a:lnTo>
                      <a:pt x="383" y="1718"/>
                    </a:lnTo>
                    <a:lnTo>
                      <a:pt x="330" y="1706"/>
                    </a:lnTo>
                    <a:lnTo>
                      <a:pt x="279" y="1692"/>
                    </a:lnTo>
                    <a:lnTo>
                      <a:pt x="229" y="1676"/>
                    </a:lnTo>
                    <a:lnTo>
                      <a:pt x="182" y="1658"/>
                    </a:lnTo>
                    <a:lnTo>
                      <a:pt x="138" y="1637"/>
                    </a:lnTo>
                    <a:lnTo>
                      <a:pt x="96" y="1613"/>
                    </a:lnTo>
                    <a:lnTo>
                      <a:pt x="60" y="1588"/>
                    </a:lnTo>
                    <a:lnTo>
                      <a:pt x="28" y="1559"/>
                    </a:lnTo>
                    <a:lnTo>
                      <a:pt x="0" y="1526"/>
                    </a:lnTo>
                    <a:lnTo>
                      <a:pt x="0" y="983"/>
                    </a:lnTo>
                    <a:lnTo>
                      <a:pt x="46" y="1011"/>
                    </a:lnTo>
                    <a:lnTo>
                      <a:pt x="98" y="1036"/>
                    </a:lnTo>
                    <a:lnTo>
                      <a:pt x="154" y="1058"/>
                    </a:lnTo>
                    <a:lnTo>
                      <a:pt x="214" y="1079"/>
                    </a:lnTo>
                    <a:lnTo>
                      <a:pt x="278" y="1095"/>
                    </a:lnTo>
                    <a:lnTo>
                      <a:pt x="344" y="1111"/>
                    </a:lnTo>
                    <a:lnTo>
                      <a:pt x="413" y="1123"/>
                    </a:lnTo>
                    <a:lnTo>
                      <a:pt x="483" y="1134"/>
                    </a:lnTo>
                    <a:lnTo>
                      <a:pt x="555" y="1143"/>
                    </a:lnTo>
                    <a:lnTo>
                      <a:pt x="625" y="1149"/>
                    </a:lnTo>
                    <a:lnTo>
                      <a:pt x="696" y="1153"/>
                    </a:lnTo>
                    <a:lnTo>
                      <a:pt x="766" y="1156"/>
                    </a:lnTo>
                    <a:lnTo>
                      <a:pt x="833" y="1156"/>
                    </a:lnTo>
                    <a:lnTo>
                      <a:pt x="902" y="1156"/>
                    </a:lnTo>
                    <a:lnTo>
                      <a:pt x="972" y="1153"/>
                    </a:lnTo>
                    <a:lnTo>
                      <a:pt x="1042" y="1149"/>
                    </a:lnTo>
                    <a:lnTo>
                      <a:pt x="1113" y="1143"/>
                    </a:lnTo>
                    <a:lnTo>
                      <a:pt x="1185" y="1134"/>
                    </a:lnTo>
                    <a:lnTo>
                      <a:pt x="1255" y="1123"/>
                    </a:lnTo>
                    <a:lnTo>
                      <a:pt x="1324" y="1110"/>
                    </a:lnTo>
                    <a:lnTo>
                      <a:pt x="1390" y="1095"/>
                    </a:lnTo>
                    <a:lnTo>
                      <a:pt x="1454" y="1079"/>
                    </a:lnTo>
                    <a:lnTo>
                      <a:pt x="1514" y="1058"/>
                    </a:lnTo>
                    <a:lnTo>
                      <a:pt x="1570" y="1036"/>
                    </a:lnTo>
                    <a:lnTo>
                      <a:pt x="1622" y="1011"/>
                    </a:lnTo>
                    <a:lnTo>
                      <a:pt x="1668" y="983"/>
                    </a:lnTo>
                    <a:close/>
                    <a:moveTo>
                      <a:pt x="833" y="0"/>
                    </a:moveTo>
                    <a:lnTo>
                      <a:pt x="919" y="1"/>
                    </a:lnTo>
                    <a:lnTo>
                      <a:pt x="1002" y="5"/>
                    </a:lnTo>
                    <a:lnTo>
                      <a:pt x="1082" y="12"/>
                    </a:lnTo>
                    <a:lnTo>
                      <a:pt x="1159" y="21"/>
                    </a:lnTo>
                    <a:lnTo>
                      <a:pt x="1232" y="31"/>
                    </a:lnTo>
                    <a:lnTo>
                      <a:pt x="1301" y="44"/>
                    </a:lnTo>
                    <a:lnTo>
                      <a:pt x="1365" y="59"/>
                    </a:lnTo>
                    <a:lnTo>
                      <a:pt x="1424" y="75"/>
                    </a:lnTo>
                    <a:lnTo>
                      <a:pt x="1477" y="93"/>
                    </a:lnTo>
                    <a:lnTo>
                      <a:pt x="1526" y="114"/>
                    </a:lnTo>
                    <a:lnTo>
                      <a:pt x="1568" y="134"/>
                    </a:lnTo>
                    <a:lnTo>
                      <a:pt x="1603" y="157"/>
                    </a:lnTo>
                    <a:lnTo>
                      <a:pt x="1631" y="180"/>
                    </a:lnTo>
                    <a:lnTo>
                      <a:pt x="1651" y="206"/>
                    </a:lnTo>
                    <a:lnTo>
                      <a:pt x="1665" y="231"/>
                    </a:lnTo>
                    <a:lnTo>
                      <a:pt x="1668" y="258"/>
                    </a:lnTo>
                    <a:lnTo>
                      <a:pt x="1665" y="283"/>
                    </a:lnTo>
                    <a:lnTo>
                      <a:pt x="1651" y="308"/>
                    </a:lnTo>
                    <a:lnTo>
                      <a:pt x="1631" y="334"/>
                    </a:lnTo>
                    <a:lnTo>
                      <a:pt x="1603" y="357"/>
                    </a:lnTo>
                    <a:lnTo>
                      <a:pt x="1568" y="380"/>
                    </a:lnTo>
                    <a:lnTo>
                      <a:pt x="1526" y="400"/>
                    </a:lnTo>
                    <a:lnTo>
                      <a:pt x="1477" y="421"/>
                    </a:lnTo>
                    <a:lnTo>
                      <a:pt x="1424" y="439"/>
                    </a:lnTo>
                    <a:lnTo>
                      <a:pt x="1365" y="455"/>
                    </a:lnTo>
                    <a:lnTo>
                      <a:pt x="1301" y="470"/>
                    </a:lnTo>
                    <a:lnTo>
                      <a:pt x="1232" y="482"/>
                    </a:lnTo>
                    <a:lnTo>
                      <a:pt x="1159" y="493"/>
                    </a:lnTo>
                    <a:lnTo>
                      <a:pt x="1082" y="502"/>
                    </a:lnTo>
                    <a:lnTo>
                      <a:pt x="1002" y="509"/>
                    </a:lnTo>
                    <a:lnTo>
                      <a:pt x="919" y="513"/>
                    </a:lnTo>
                    <a:lnTo>
                      <a:pt x="833" y="514"/>
                    </a:lnTo>
                    <a:lnTo>
                      <a:pt x="748" y="513"/>
                    </a:lnTo>
                    <a:lnTo>
                      <a:pt x="666" y="509"/>
                    </a:lnTo>
                    <a:lnTo>
                      <a:pt x="586" y="502"/>
                    </a:lnTo>
                    <a:lnTo>
                      <a:pt x="509" y="493"/>
                    </a:lnTo>
                    <a:lnTo>
                      <a:pt x="436" y="482"/>
                    </a:lnTo>
                    <a:lnTo>
                      <a:pt x="367" y="470"/>
                    </a:lnTo>
                    <a:lnTo>
                      <a:pt x="303" y="455"/>
                    </a:lnTo>
                    <a:lnTo>
                      <a:pt x="244" y="439"/>
                    </a:lnTo>
                    <a:lnTo>
                      <a:pt x="190" y="421"/>
                    </a:lnTo>
                    <a:lnTo>
                      <a:pt x="142" y="400"/>
                    </a:lnTo>
                    <a:lnTo>
                      <a:pt x="100" y="380"/>
                    </a:lnTo>
                    <a:lnTo>
                      <a:pt x="65" y="357"/>
                    </a:lnTo>
                    <a:lnTo>
                      <a:pt x="37" y="334"/>
                    </a:lnTo>
                    <a:lnTo>
                      <a:pt x="17" y="308"/>
                    </a:lnTo>
                    <a:lnTo>
                      <a:pt x="3" y="283"/>
                    </a:lnTo>
                    <a:lnTo>
                      <a:pt x="0" y="258"/>
                    </a:lnTo>
                    <a:lnTo>
                      <a:pt x="3" y="231"/>
                    </a:lnTo>
                    <a:lnTo>
                      <a:pt x="17" y="206"/>
                    </a:lnTo>
                    <a:lnTo>
                      <a:pt x="37" y="180"/>
                    </a:lnTo>
                    <a:lnTo>
                      <a:pt x="65" y="157"/>
                    </a:lnTo>
                    <a:lnTo>
                      <a:pt x="100" y="134"/>
                    </a:lnTo>
                    <a:lnTo>
                      <a:pt x="142" y="114"/>
                    </a:lnTo>
                    <a:lnTo>
                      <a:pt x="190" y="93"/>
                    </a:lnTo>
                    <a:lnTo>
                      <a:pt x="244" y="75"/>
                    </a:lnTo>
                    <a:lnTo>
                      <a:pt x="303" y="59"/>
                    </a:lnTo>
                    <a:lnTo>
                      <a:pt x="367" y="44"/>
                    </a:lnTo>
                    <a:lnTo>
                      <a:pt x="436" y="31"/>
                    </a:lnTo>
                    <a:lnTo>
                      <a:pt x="509" y="21"/>
                    </a:lnTo>
                    <a:lnTo>
                      <a:pt x="586" y="12"/>
                    </a:lnTo>
                    <a:lnTo>
                      <a:pt x="666" y="5"/>
                    </a:lnTo>
                    <a:lnTo>
                      <a:pt x="748" y="1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4986709" y="2569833"/>
                <a:ext cx="455560" cy="143215"/>
              </a:xfrm>
              <a:custGeom>
                <a:avLst/>
                <a:gdLst>
                  <a:gd name="T0" fmla="*/ 0 w 1668"/>
                  <a:gd name="T1" fmla="*/ 0 h 524"/>
                  <a:gd name="T2" fmla="*/ 36 w 1668"/>
                  <a:gd name="T3" fmla="*/ 23 h 524"/>
                  <a:gd name="T4" fmla="*/ 80 w 1668"/>
                  <a:gd name="T5" fmla="*/ 47 h 524"/>
                  <a:gd name="T6" fmla="*/ 132 w 1668"/>
                  <a:gd name="T7" fmla="*/ 69 h 524"/>
                  <a:gd name="T8" fmla="*/ 188 w 1668"/>
                  <a:gd name="T9" fmla="*/ 89 h 524"/>
                  <a:gd name="T10" fmla="*/ 252 w 1668"/>
                  <a:gd name="T11" fmla="*/ 108 h 524"/>
                  <a:gd name="T12" fmla="*/ 323 w 1668"/>
                  <a:gd name="T13" fmla="*/ 127 h 524"/>
                  <a:gd name="T14" fmla="*/ 398 w 1668"/>
                  <a:gd name="T15" fmla="*/ 142 h 524"/>
                  <a:gd name="T16" fmla="*/ 477 w 1668"/>
                  <a:gd name="T17" fmla="*/ 156 h 524"/>
                  <a:gd name="T18" fmla="*/ 561 w 1668"/>
                  <a:gd name="T19" fmla="*/ 168 h 524"/>
                  <a:gd name="T20" fmla="*/ 649 w 1668"/>
                  <a:gd name="T21" fmla="*/ 175 h 524"/>
                  <a:gd name="T22" fmla="*/ 740 w 1668"/>
                  <a:gd name="T23" fmla="*/ 181 h 524"/>
                  <a:gd name="T24" fmla="*/ 833 w 1668"/>
                  <a:gd name="T25" fmla="*/ 182 h 524"/>
                  <a:gd name="T26" fmla="*/ 928 w 1668"/>
                  <a:gd name="T27" fmla="*/ 181 h 524"/>
                  <a:gd name="T28" fmla="*/ 1019 w 1668"/>
                  <a:gd name="T29" fmla="*/ 175 h 524"/>
                  <a:gd name="T30" fmla="*/ 1106 w 1668"/>
                  <a:gd name="T31" fmla="*/ 168 h 524"/>
                  <a:gd name="T32" fmla="*/ 1191 w 1668"/>
                  <a:gd name="T33" fmla="*/ 156 h 524"/>
                  <a:gd name="T34" fmla="*/ 1270 w 1668"/>
                  <a:gd name="T35" fmla="*/ 142 h 524"/>
                  <a:gd name="T36" fmla="*/ 1345 w 1668"/>
                  <a:gd name="T37" fmla="*/ 127 h 524"/>
                  <a:gd name="T38" fmla="*/ 1416 w 1668"/>
                  <a:gd name="T39" fmla="*/ 108 h 524"/>
                  <a:gd name="T40" fmla="*/ 1480 w 1668"/>
                  <a:gd name="T41" fmla="*/ 89 h 524"/>
                  <a:gd name="T42" fmla="*/ 1536 w 1668"/>
                  <a:gd name="T43" fmla="*/ 69 h 524"/>
                  <a:gd name="T44" fmla="*/ 1588 w 1668"/>
                  <a:gd name="T45" fmla="*/ 47 h 524"/>
                  <a:gd name="T46" fmla="*/ 1632 w 1668"/>
                  <a:gd name="T47" fmla="*/ 23 h 524"/>
                  <a:gd name="T48" fmla="*/ 1668 w 1668"/>
                  <a:gd name="T49" fmla="*/ 0 h 524"/>
                  <a:gd name="T50" fmla="*/ 1668 w 1668"/>
                  <a:gd name="T51" fmla="*/ 342 h 524"/>
                  <a:gd name="T52" fmla="*/ 1632 w 1668"/>
                  <a:gd name="T53" fmla="*/ 366 h 524"/>
                  <a:gd name="T54" fmla="*/ 1588 w 1668"/>
                  <a:gd name="T55" fmla="*/ 389 h 524"/>
                  <a:gd name="T56" fmla="*/ 1536 w 1668"/>
                  <a:gd name="T57" fmla="*/ 411 h 524"/>
                  <a:gd name="T58" fmla="*/ 1480 w 1668"/>
                  <a:gd name="T59" fmla="*/ 432 h 524"/>
                  <a:gd name="T60" fmla="*/ 1416 w 1668"/>
                  <a:gd name="T61" fmla="*/ 452 h 524"/>
                  <a:gd name="T62" fmla="*/ 1345 w 1668"/>
                  <a:gd name="T63" fmla="*/ 469 h 524"/>
                  <a:gd name="T64" fmla="*/ 1270 w 1668"/>
                  <a:gd name="T65" fmla="*/ 486 h 524"/>
                  <a:gd name="T66" fmla="*/ 1191 w 1668"/>
                  <a:gd name="T67" fmla="*/ 499 h 524"/>
                  <a:gd name="T68" fmla="*/ 1106 w 1668"/>
                  <a:gd name="T69" fmla="*/ 510 h 524"/>
                  <a:gd name="T70" fmla="*/ 1019 w 1668"/>
                  <a:gd name="T71" fmla="*/ 518 h 524"/>
                  <a:gd name="T72" fmla="*/ 928 w 1668"/>
                  <a:gd name="T73" fmla="*/ 523 h 524"/>
                  <a:gd name="T74" fmla="*/ 833 w 1668"/>
                  <a:gd name="T75" fmla="*/ 524 h 524"/>
                  <a:gd name="T76" fmla="*/ 740 w 1668"/>
                  <a:gd name="T77" fmla="*/ 523 h 524"/>
                  <a:gd name="T78" fmla="*/ 649 w 1668"/>
                  <a:gd name="T79" fmla="*/ 518 h 524"/>
                  <a:gd name="T80" fmla="*/ 561 w 1668"/>
                  <a:gd name="T81" fmla="*/ 510 h 524"/>
                  <a:gd name="T82" fmla="*/ 477 w 1668"/>
                  <a:gd name="T83" fmla="*/ 499 h 524"/>
                  <a:gd name="T84" fmla="*/ 398 w 1668"/>
                  <a:gd name="T85" fmla="*/ 486 h 524"/>
                  <a:gd name="T86" fmla="*/ 323 w 1668"/>
                  <a:gd name="T87" fmla="*/ 469 h 524"/>
                  <a:gd name="T88" fmla="*/ 252 w 1668"/>
                  <a:gd name="T89" fmla="*/ 452 h 524"/>
                  <a:gd name="T90" fmla="*/ 188 w 1668"/>
                  <a:gd name="T91" fmla="*/ 432 h 524"/>
                  <a:gd name="T92" fmla="*/ 132 w 1668"/>
                  <a:gd name="T93" fmla="*/ 411 h 524"/>
                  <a:gd name="T94" fmla="*/ 80 w 1668"/>
                  <a:gd name="T95" fmla="*/ 389 h 524"/>
                  <a:gd name="T96" fmla="*/ 36 w 1668"/>
                  <a:gd name="T97" fmla="*/ 366 h 524"/>
                  <a:gd name="T98" fmla="*/ 0 w 1668"/>
                  <a:gd name="T99" fmla="*/ 342 h 524"/>
                  <a:gd name="T100" fmla="*/ 0 w 1668"/>
                  <a:gd name="T101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68" h="524">
                    <a:moveTo>
                      <a:pt x="0" y="0"/>
                    </a:moveTo>
                    <a:lnTo>
                      <a:pt x="36" y="23"/>
                    </a:lnTo>
                    <a:lnTo>
                      <a:pt x="80" y="47"/>
                    </a:lnTo>
                    <a:lnTo>
                      <a:pt x="132" y="69"/>
                    </a:lnTo>
                    <a:lnTo>
                      <a:pt x="188" y="89"/>
                    </a:lnTo>
                    <a:lnTo>
                      <a:pt x="252" y="108"/>
                    </a:lnTo>
                    <a:lnTo>
                      <a:pt x="323" y="127"/>
                    </a:lnTo>
                    <a:lnTo>
                      <a:pt x="398" y="142"/>
                    </a:lnTo>
                    <a:lnTo>
                      <a:pt x="477" y="156"/>
                    </a:lnTo>
                    <a:lnTo>
                      <a:pt x="561" y="168"/>
                    </a:lnTo>
                    <a:lnTo>
                      <a:pt x="649" y="175"/>
                    </a:lnTo>
                    <a:lnTo>
                      <a:pt x="740" y="181"/>
                    </a:lnTo>
                    <a:lnTo>
                      <a:pt x="833" y="182"/>
                    </a:lnTo>
                    <a:lnTo>
                      <a:pt x="928" y="181"/>
                    </a:lnTo>
                    <a:lnTo>
                      <a:pt x="1019" y="175"/>
                    </a:lnTo>
                    <a:lnTo>
                      <a:pt x="1106" y="168"/>
                    </a:lnTo>
                    <a:lnTo>
                      <a:pt x="1191" y="156"/>
                    </a:lnTo>
                    <a:lnTo>
                      <a:pt x="1270" y="142"/>
                    </a:lnTo>
                    <a:lnTo>
                      <a:pt x="1345" y="127"/>
                    </a:lnTo>
                    <a:lnTo>
                      <a:pt x="1416" y="108"/>
                    </a:lnTo>
                    <a:lnTo>
                      <a:pt x="1480" y="89"/>
                    </a:lnTo>
                    <a:lnTo>
                      <a:pt x="1536" y="69"/>
                    </a:lnTo>
                    <a:lnTo>
                      <a:pt x="1588" y="47"/>
                    </a:lnTo>
                    <a:lnTo>
                      <a:pt x="1632" y="23"/>
                    </a:lnTo>
                    <a:lnTo>
                      <a:pt x="1668" y="0"/>
                    </a:lnTo>
                    <a:lnTo>
                      <a:pt x="1668" y="342"/>
                    </a:lnTo>
                    <a:lnTo>
                      <a:pt x="1632" y="366"/>
                    </a:lnTo>
                    <a:lnTo>
                      <a:pt x="1588" y="389"/>
                    </a:lnTo>
                    <a:lnTo>
                      <a:pt x="1536" y="411"/>
                    </a:lnTo>
                    <a:lnTo>
                      <a:pt x="1480" y="432"/>
                    </a:lnTo>
                    <a:lnTo>
                      <a:pt x="1416" y="452"/>
                    </a:lnTo>
                    <a:lnTo>
                      <a:pt x="1345" y="469"/>
                    </a:lnTo>
                    <a:lnTo>
                      <a:pt x="1270" y="486"/>
                    </a:lnTo>
                    <a:lnTo>
                      <a:pt x="1191" y="499"/>
                    </a:lnTo>
                    <a:lnTo>
                      <a:pt x="1106" y="510"/>
                    </a:lnTo>
                    <a:lnTo>
                      <a:pt x="1019" y="518"/>
                    </a:lnTo>
                    <a:lnTo>
                      <a:pt x="928" y="523"/>
                    </a:lnTo>
                    <a:lnTo>
                      <a:pt x="833" y="524"/>
                    </a:lnTo>
                    <a:lnTo>
                      <a:pt x="740" y="523"/>
                    </a:lnTo>
                    <a:lnTo>
                      <a:pt x="649" y="518"/>
                    </a:lnTo>
                    <a:lnTo>
                      <a:pt x="561" y="510"/>
                    </a:lnTo>
                    <a:lnTo>
                      <a:pt x="477" y="499"/>
                    </a:lnTo>
                    <a:lnTo>
                      <a:pt x="398" y="486"/>
                    </a:lnTo>
                    <a:lnTo>
                      <a:pt x="323" y="469"/>
                    </a:lnTo>
                    <a:lnTo>
                      <a:pt x="252" y="452"/>
                    </a:lnTo>
                    <a:lnTo>
                      <a:pt x="188" y="432"/>
                    </a:lnTo>
                    <a:lnTo>
                      <a:pt x="132" y="411"/>
                    </a:lnTo>
                    <a:lnTo>
                      <a:pt x="80" y="389"/>
                    </a:lnTo>
                    <a:lnTo>
                      <a:pt x="36" y="366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5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Turn on Open Data</a:t>
            </a:r>
          </a:p>
        </p:txBody>
      </p:sp>
      <p:sp>
        <p:nvSpPr>
          <p:cNvPr id="4608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Enable Open Data for your ArcGIS Organization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Set user roles as desired</a:t>
            </a:r>
          </a:p>
          <a:p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Does not mean all data is publicly accessible</a:t>
            </a:r>
          </a:p>
          <a:p>
            <a:r>
              <a:rPr lang="en-US" altLang="en-US" sz="28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Optionally, enable metadata for the organization 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solidFill>
                  <a:srgbClr val="D9D9D9"/>
                </a:solidFill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endParaRPr lang="en-US" altLang="en-US" sz="2800" dirty="0">
              <a:solidFill>
                <a:srgbClr val="D9D9D9"/>
              </a:solidFill>
              <a:latin typeface="Avenir Light"/>
              <a:ea typeface="Avenir Light"/>
              <a:cs typeface="Avenir Light"/>
            </a:endParaRPr>
          </a:p>
        </p:txBody>
      </p:sp>
      <p:pic>
        <p:nvPicPr>
          <p:cNvPr id="46084" name="Picture 16" descr="ArcGIS_Open_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4465638"/>
            <a:ext cx="3592512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38348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156"/>
            <a:ext cx="12175561" cy="588784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Enable Open Data for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41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Create Custom Role(s)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1043753"/>
            <a:ext cx="6626921" cy="3733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813" y="1943100"/>
            <a:ext cx="5730983" cy="4543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80311" y="4514850"/>
            <a:ext cx="3474720" cy="26289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086849" y="5817870"/>
            <a:ext cx="1543051" cy="4953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Specify Open Data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Control what content appears on your Open Data site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Create or edit groups to organize Open Data content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One large Open Data group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Smaller thematic Open Data groups</a:t>
            </a:r>
          </a:p>
          <a:p>
            <a:pPr lvl="2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Enables thematic group search</a:t>
            </a:r>
          </a:p>
          <a:p>
            <a:pPr lvl="2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 e.g. </a:t>
            </a: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  <a:hlinkClick r:id="rId3"/>
              </a:rPr>
              <a:t>https://hifld-dhs-gii.opendata.arcgis.com/</a:t>
            </a: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  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Set groups to public and designate as Open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Share items to your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Can add open data groups from other orgs (federation)</a:t>
            </a:r>
          </a:p>
        </p:txBody>
      </p:sp>
      <p:grpSp>
        <p:nvGrpSpPr>
          <p:cNvPr id="48132" name="Group 4"/>
          <p:cNvGrpSpPr>
            <a:grpSpLocks noChangeAspect="1"/>
          </p:cNvGrpSpPr>
          <p:nvPr/>
        </p:nvGrpSpPr>
        <p:grpSpPr bwMode="auto">
          <a:xfrm>
            <a:off x="9694771" y="3106104"/>
            <a:ext cx="1946457" cy="2366280"/>
            <a:chOff x="2642" y="1889"/>
            <a:chExt cx="476" cy="579"/>
          </a:xfrm>
        </p:grpSpPr>
        <p:sp useBgFill="1">
          <p:nvSpPr>
            <p:cNvPr id="48133" name="Freeform 6"/>
            <p:cNvSpPr>
              <a:spLocks noEditPoints="1"/>
            </p:cNvSpPr>
            <p:nvPr/>
          </p:nvSpPr>
          <p:spPr bwMode="auto">
            <a:xfrm>
              <a:off x="2642" y="1889"/>
              <a:ext cx="476" cy="579"/>
            </a:xfrm>
            <a:custGeom>
              <a:avLst/>
              <a:gdLst>
                <a:gd name="T0" fmla="*/ 15 w 2378"/>
                <a:gd name="T1" fmla="*/ 20 h 2896"/>
                <a:gd name="T2" fmla="*/ 16 w 2378"/>
                <a:gd name="T3" fmla="*/ 19 h 2896"/>
                <a:gd name="T4" fmla="*/ 11 w 2378"/>
                <a:gd name="T5" fmla="*/ 19 h 2896"/>
                <a:gd name="T6" fmla="*/ 11 w 2378"/>
                <a:gd name="T7" fmla="*/ 20 h 2896"/>
                <a:gd name="T8" fmla="*/ 12 w 2378"/>
                <a:gd name="T9" fmla="*/ 19 h 2896"/>
                <a:gd name="T10" fmla="*/ 11 w 2378"/>
                <a:gd name="T11" fmla="*/ 0 h 2896"/>
                <a:gd name="T12" fmla="*/ 11 w 2378"/>
                <a:gd name="T13" fmla="*/ 1 h 2896"/>
                <a:gd name="T14" fmla="*/ 11 w 2378"/>
                <a:gd name="T15" fmla="*/ 5 h 2896"/>
                <a:gd name="T16" fmla="*/ 9 w 2378"/>
                <a:gd name="T17" fmla="*/ 7 h 2896"/>
                <a:gd name="T18" fmla="*/ 14 w 2378"/>
                <a:gd name="T19" fmla="*/ 7 h 2896"/>
                <a:gd name="T20" fmla="*/ 15 w 2378"/>
                <a:gd name="T21" fmla="*/ 10 h 2896"/>
                <a:gd name="T22" fmla="*/ 15 w 2378"/>
                <a:gd name="T23" fmla="*/ 11 h 2896"/>
                <a:gd name="T24" fmla="*/ 15 w 2378"/>
                <a:gd name="T25" fmla="*/ 14 h 2896"/>
                <a:gd name="T26" fmla="*/ 15 w 2378"/>
                <a:gd name="T27" fmla="*/ 15 h 2896"/>
                <a:gd name="T28" fmla="*/ 18 w 2378"/>
                <a:gd name="T29" fmla="*/ 16 h 2896"/>
                <a:gd name="T30" fmla="*/ 18 w 2378"/>
                <a:gd name="T31" fmla="*/ 17 h 2896"/>
                <a:gd name="T32" fmla="*/ 19 w 2378"/>
                <a:gd name="T33" fmla="*/ 20 h 2896"/>
                <a:gd name="T34" fmla="*/ 19 w 2378"/>
                <a:gd name="T35" fmla="*/ 22 h 2896"/>
                <a:gd name="T36" fmla="*/ 18 w 2378"/>
                <a:gd name="T37" fmla="*/ 23 h 2896"/>
                <a:gd name="T38" fmla="*/ 16 w 2378"/>
                <a:gd name="T39" fmla="*/ 23 h 2896"/>
                <a:gd name="T40" fmla="*/ 15 w 2378"/>
                <a:gd name="T41" fmla="*/ 22 h 2896"/>
                <a:gd name="T42" fmla="*/ 14 w 2378"/>
                <a:gd name="T43" fmla="*/ 23 h 2896"/>
                <a:gd name="T44" fmla="*/ 12 w 2378"/>
                <a:gd name="T45" fmla="*/ 23 h 2896"/>
                <a:gd name="T46" fmla="*/ 11 w 2378"/>
                <a:gd name="T47" fmla="*/ 22 h 2896"/>
                <a:gd name="T48" fmla="*/ 10 w 2378"/>
                <a:gd name="T49" fmla="*/ 23 h 2896"/>
                <a:gd name="T50" fmla="*/ 9 w 2378"/>
                <a:gd name="T51" fmla="*/ 23 h 2896"/>
                <a:gd name="T52" fmla="*/ 8 w 2378"/>
                <a:gd name="T53" fmla="*/ 22 h 2896"/>
                <a:gd name="T54" fmla="*/ 7 w 2378"/>
                <a:gd name="T55" fmla="*/ 20 h 2896"/>
                <a:gd name="T56" fmla="*/ 8 w 2378"/>
                <a:gd name="T57" fmla="*/ 19 h 2896"/>
                <a:gd name="T58" fmla="*/ 8 w 2378"/>
                <a:gd name="T59" fmla="*/ 16 h 2896"/>
                <a:gd name="T60" fmla="*/ 12 w 2378"/>
                <a:gd name="T61" fmla="*/ 16 h 2896"/>
                <a:gd name="T62" fmla="*/ 11 w 2378"/>
                <a:gd name="T63" fmla="*/ 14 h 2896"/>
                <a:gd name="T64" fmla="*/ 11 w 2378"/>
                <a:gd name="T65" fmla="*/ 11 h 2896"/>
                <a:gd name="T66" fmla="*/ 12 w 2378"/>
                <a:gd name="T67" fmla="*/ 10 h 2896"/>
                <a:gd name="T68" fmla="*/ 9 w 2378"/>
                <a:gd name="T69" fmla="*/ 10 h 2896"/>
                <a:gd name="T70" fmla="*/ 10 w 2378"/>
                <a:gd name="T71" fmla="*/ 10 h 2896"/>
                <a:gd name="T72" fmla="*/ 10 w 2378"/>
                <a:gd name="T73" fmla="*/ 14 h 2896"/>
                <a:gd name="T74" fmla="*/ 9 w 2378"/>
                <a:gd name="T75" fmla="*/ 14 h 2896"/>
                <a:gd name="T76" fmla="*/ 6 w 2378"/>
                <a:gd name="T77" fmla="*/ 14 h 2896"/>
                <a:gd name="T78" fmla="*/ 5 w 2378"/>
                <a:gd name="T79" fmla="*/ 14 h 2896"/>
                <a:gd name="T80" fmla="*/ 6 w 2378"/>
                <a:gd name="T81" fmla="*/ 10 h 2896"/>
                <a:gd name="T82" fmla="*/ 4 w 2378"/>
                <a:gd name="T83" fmla="*/ 10 h 2896"/>
                <a:gd name="T84" fmla="*/ 4 w 2378"/>
                <a:gd name="T85" fmla="*/ 10 h 2896"/>
                <a:gd name="T86" fmla="*/ 5 w 2378"/>
                <a:gd name="T87" fmla="*/ 14 h 2896"/>
                <a:gd name="T88" fmla="*/ 4 w 2378"/>
                <a:gd name="T89" fmla="*/ 14 h 2896"/>
                <a:gd name="T90" fmla="*/ 1 w 2378"/>
                <a:gd name="T91" fmla="*/ 14 h 2896"/>
                <a:gd name="T92" fmla="*/ 0 w 2378"/>
                <a:gd name="T93" fmla="*/ 14 h 2896"/>
                <a:gd name="T94" fmla="*/ 0 w 2378"/>
                <a:gd name="T95" fmla="*/ 10 h 2896"/>
                <a:gd name="T96" fmla="*/ 1 w 2378"/>
                <a:gd name="T97" fmla="*/ 8 h 2896"/>
                <a:gd name="T98" fmla="*/ 1 w 2378"/>
                <a:gd name="T99" fmla="*/ 7 h 2896"/>
                <a:gd name="T100" fmla="*/ 5 w 2378"/>
                <a:gd name="T101" fmla="*/ 6 h 2896"/>
                <a:gd name="T102" fmla="*/ 4 w 2378"/>
                <a:gd name="T103" fmla="*/ 5 h 2896"/>
                <a:gd name="T104" fmla="*/ 4 w 2378"/>
                <a:gd name="T105" fmla="*/ 1 h 2896"/>
                <a:gd name="T106" fmla="*/ 5 w 2378"/>
                <a:gd name="T107" fmla="*/ 0 h 28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78" h="2896">
                  <a:moveTo>
                    <a:pt x="1819" y="2315"/>
                  </a:moveTo>
                  <a:lnTo>
                    <a:pt x="1819" y="2401"/>
                  </a:lnTo>
                  <a:lnTo>
                    <a:pt x="1815" y="2429"/>
                  </a:lnTo>
                  <a:lnTo>
                    <a:pt x="1843" y="2453"/>
                  </a:lnTo>
                  <a:lnTo>
                    <a:pt x="1866" y="2480"/>
                  </a:lnTo>
                  <a:lnTo>
                    <a:pt x="1885" y="2511"/>
                  </a:lnTo>
                  <a:lnTo>
                    <a:pt x="1905" y="2480"/>
                  </a:lnTo>
                  <a:lnTo>
                    <a:pt x="1928" y="2453"/>
                  </a:lnTo>
                  <a:lnTo>
                    <a:pt x="1954" y="2429"/>
                  </a:lnTo>
                  <a:lnTo>
                    <a:pt x="1952" y="2401"/>
                  </a:lnTo>
                  <a:lnTo>
                    <a:pt x="1952" y="2315"/>
                  </a:lnTo>
                  <a:lnTo>
                    <a:pt x="1819" y="2315"/>
                  </a:lnTo>
                  <a:close/>
                  <a:moveTo>
                    <a:pt x="1338" y="2315"/>
                  </a:moveTo>
                  <a:lnTo>
                    <a:pt x="1338" y="2401"/>
                  </a:lnTo>
                  <a:lnTo>
                    <a:pt x="1334" y="2429"/>
                  </a:lnTo>
                  <a:lnTo>
                    <a:pt x="1359" y="2451"/>
                  </a:lnTo>
                  <a:lnTo>
                    <a:pt x="1381" y="2475"/>
                  </a:lnTo>
                  <a:lnTo>
                    <a:pt x="1399" y="2501"/>
                  </a:lnTo>
                  <a:lnTo>
                    <a:pt x="1414" y="2532"/>
                  </a:lnTo>
                  <a:lnTo>
                    <a:pt x="1428" y="2501"/>
                  </a:lnTo>
                  <a:lnTo>
                    <a:pt x="1448" y="2475"/>
                  </a:lnTo>
                  <a:lnTo>
                    <a:pt x="1470" y="2451"/>
                  </a:lnTo>
                  <a:lnTo>
                    <a:pt x="1494" y="2429"/>
                  </a:lnTo>
                  <a:lnTo>
                    <a:pt x="1490" y="2401"/>
                  </a:lnTo>
                  <a:lnTo>
                    <a:pt x="1490" y="2315"/>
                  </a:lnTo>
                  <a:lnTo>
                    <a:pt x="1338" y="2315"/>
                  </a:lnTo>
                  <a:close/>
                  <a:moveTo>
                    <a:pt x="629" y="0"/>
                  </a:moveTo>
                  <a:lnTo>
                    <a:pt x="1309" y="0"/>
                  </a:lnTo>
                  <a:lnTo>
                    <a:pt x="1335" y="2"/>
                  </a:lnTo>
                  <a:lnTo>
                    <a:pt x="1361" y="12"/>
                  </a:lnTo>
                  <a:lnTo>
                    <a:pt x="1382" y="25"/>
                  </a:lnTo>
                  <a:lnTo>
                    <a:pt x="1402" y="45"/>
                  </a:lnTo>
                  <a:lnTo>
                    <a:pt x="1415" y="66"/>
                  </a:lnTo>
                  <a:lnTo>
                    <a:pt x="1425" y="92"/>
                  </a:lnTo>
                  <a:lnTo>
                    <a:pt x="1428" y="120"/>
                  </a:lnTo>
                  <a:lnTo>
                    <a:pt x="1428" y="573"/>
                  </a:lnTo>
                  <a:lnTo>
                    <a:pt x="1425" y="601"/>
                  </a:lnTo>
                  <a:lnTo>
                    <a:pt x="1415" y="625"/>
                  </a:lnTo>
                  <a:lnTo>
                    <a:pt x="1402" y="648"/>
                  </a:lnTo>
                  <a:lnTo>
                    <a:pt x="1382" y="666"/>
                  </a:lnTo>
                  <a:lnTo>
                    <a:pt x="1361" y="681"/>
                  </a:lnTo>
                  <a:lnTo>
                    <a:pt x="1335" y="689"/>
                  </a:lnTo>
                  <a:lnTo>
                    <a:pt x="1309" y="693"/>
                  </a:lnTo>
                  <a:lnTo>
                    <a:pt x="1133" y="693"/>
                  </a:lnTo>
                  <a:lnTo>
                    <a:pt x="1133" y="861"/>
                  </a:lnTo>
                  <a:lnTo>
                    <a:pt x="1699" y="861"/>
                  </a:lnTo>
                  <a:lnTo>
                    <a:pt x="1727" y="864"/>
                  </a:lnTo>
                  <a:lnTo>
                    <a:pt x="1752" y="873"/>
                  </a:lnTo>
                  <a:lnTo>
                    <a:pt x="1774" y="887"/>
                  </a:lnTo>
                  <a:lnTo>
                    <a:pt x="1792" y="905"/>
                  </a:lnTo>
                  <a:lnTo>
                    <a:pt x="1807" y="928"/>
                  </a:lnTo>
                  <a:lnTo>
                    <a:pt x="1817" y="953"/>
                  </a:lnTo>
                  <a:lnTo>
                    <a:pt x="1819" y="980"/>
                  </a:lnTo>
                  <a:lnTo>
                    <a:pt x="1819" y="1251"/>
                  </a:lnTo>
                  <a:lnTo>
                    <a:pt x="1819" y="1252"/>
                  </a:lnTo>
                  <a:lnTo>
                    <a:pt x="1846" y="1256"/>
                  </a:lnTo>
                  <a:lnTo>
                    <a:pt x="1871" y="1265"/>
                  </a:lnTo>
                  <a:lnTo>
                    <a:pt x="1893" y="1279"/>
                  </a:lnTo>
                  <a:lnTo>
                    <a:pt x="1911" y="1297"/>
                  </a:lnTo>
                  <a:lnTo>
                    <a:pt x="1924" y="1319"/>
                  </a:lnTo>
                  <a:lnTo>
                    <a:pt x="1934" y="1344"/>
                  </a:lnTo>
                  <a:lnTo>
                    <a:pt x="1936" y="1371"/>
                  </a:lnTo>
                  <a:lnTo>
                    <a:pt x="1936" y="1695"/>
                  </a:lnTo>
                  <a:lnTo>
                    <a:pt x="1934" y="1723"/>
                  </a:lnTo>
                  <a:lnTo>
                    <a:pt x="1924" y="1747"/>
                  </a:lnTo>
                  <a:lnTo>
                    <a:pt x="1911" y="1770"/>
                  </a:lnTo>
                  <a:lnTo>
                    <a:pt x="1893" y="1788"/>
                  </a:lnTo>
                  <a:lnTo>
                    <a:pt x="1871" y="1803"/>
                  </a:lnTo>
                  <a:lnTo>
                    <a:pt x="1846" y="1811"/>
                  </a:lnTo>
                  <a:lnTo>
                    <a:pt x="1819" y="1815"/>
                  </a:lnTo>
                  <a:lnTo>
                    <a:pt x="1819" y="1986"/>
                  </a:lnTo>
                  <a:lnTo>
                    <a:pt x="2161" y="1986"/>
                  </a:lnTo>
                  <a:lnTo>
                    <a:pt x="2188" y="1990"/>
                  </a:lnTo>
                  <a:lnTo>
                    <a:pt x="2213" y="1998"/>
                  </a:lnTo>
                  <a:lnTo>
                    <a:pt x="2236" y="2013"/>
                  </a:lnTo>
                  <a:lnTo>
                    <a:pt x="2254" y="2031"/>
                  </a:lnTo>
                  <a:lnTo>
                    <a:pt x="2269" y="2053"/>
                  </a:lnTo>
                  <a:lnTo>
                    <a:pt x="2277" y="2078"/>
                  </a:lnTo>
                  <a:lnTo>
                    <a:pt x="2281" y="2106"/>
                  </a:lnTo>
                  <a:lnTo>
                    <a:pt x="2281" y="2401"/>
                  </a:lnTo>
                  <a:lnTo>
                    <a:pt x="2277" y="2429"/>
                  </a:lnTo>
                  <a:lnTo>
                    <a:pt x="2306" y="2454"/>
                  </a:lnTo>
                  <a:lnTo>
                    <a:pt x="2330" y="2485"/>
                  </a:lnTo>
                  <a:lnTo>
                    <a:pt x="2350" y="2518"/>
                  </a:lnTo>
                  <a:lnTo>
                    <a:pt x="2365" y="2555"/>
                  </a:lnTo>
                  <a:lnTo>
                    <a:pt x="2374" y="2593"/>
                  </a:lnTo>
                  <a:lnTo>
                    <a:pt x="2378" y="2634"/>
                  </a:lnTo>
                  <a:lnTo>
                    <a:pt x="2374" y="2677"/>
                  </a:lnTo>
                  <a:lnTo>
                    <a:pt x="2364" y="2717"/>
                  </a:lnTo>
                  <a:lnTo>
                    <a:pt x="2349" y="2754"/>
                  </a:lnTo>
                  <a:lnTo>
                    <a:pt x="2327" y="2788"/>
                  </a:lnTo>
                  <a:lnTo>
                    <a:pt x="2301" y="2819"/>
                  </a:lnTo>
                  <a:lnTo>
                    <a:pt x="2270" y="2845"/>
                  </a:lnTo>
                  <a:lnTo>
                    <a:pt x="2236" y="2867"/>
                  </a:lnTo>
                  <a:lnTo>
                    <a:pt x="2199" y="2882"/>
                  </a:lnTo>
                  <a:lnTo>
                    <a:pt x="2159" y="2892"/>
                  </a:lnTo>
                  <a:lnTo>
                    <a:pt x="2116" y="2896"/>
                  </a:lnTo>
                  <a:lnTo>
                    <a:pt x="2074" y="2892"/>
                  </a:lnTo>
                  <a:lnTo>
                    <a:pt x="2034" y="2882"/>
                  </a:lnTo>
                  <a:lnTo>
                    <a:pt x="1997" y="2867"/>
                  </a:lnTo>
                  <a:lnTo>
                    <a:pt x="1963" y="2846"/>
                  </a:lnTo>
                  <a:lnTo>
                    <a:pt x="1933" y="2821"/>
                  </a:lnTo>
                  <a:lnTo>
                    <a:pt x="1907" y="2790"/>
                  </a:lnTo>
                  <a:lnTo>
                    <a:pt x="1885" y="2757"/>
                  </a:lnTo>
                  <a:lnTo>
                    <a:pt x="1864" y="2790"/>
                  </a:lnTo>
                  <a:lnTo>
                    <a:pt x="1838" y="2821"/>
                  </a:lnTo>
                  <a:lnTo>
                    <a:pt x="1807" y="2846"/>
                  </a:lnTo>
                  <a:lnTo>
                    <a:pt x="1773" y="2867"/>
                  </a:lnTo>
                  <a:lnTo>
                    <a:pt x="1737" y="2882"/>
                  </a:lnTo>
                  <a:lnTo>
                    <a:pt x="1697" y="2892"/>
                  </a:lnTo>
                  <a:lnTo>
                    <a:pt x="1655" y="2896"/>
                  </a:lnTo>
                  <a:lnTo>
                    <a:pt x="1615" y="2892"/>
                  </a:lnTo>
                  <a:lnTo>
                    <a:pt x="1577" y="2884"/>
                  </a:lnTo>
                  <a:lnTo>
                    <a:pt x="1542" y="2870"/>
                  </a:lnTo>
                  <a:lnTo>
                    <a:pt x="1509" y="2851"/>
                  </a:lnTo>
                  <a:lnTo>
                    <a:pt x="1479" y="2828"/>
                  </a:lnTo>
                  <a:lnTo>
                    <a:pt x="1454" y="2801"/>
                  </a:lnTo>
                  <a:lnTo>
                    <a:pt x="1431" y="2770"/>
                  </a:lnTo>
                  <a:lnTo>
                    <a:pt x="1414" y="2736"/>
                  </a:lnTo>
                  <a:lnTo>
                    <a:pt x="1397" y="2770"/>
                  </a:lnTo>
                  <a:lnTo>
                    <a:pt x="1375" y="2801"/>
                  </a:lnTo>
                  <a:lnTo>
                    <a:pt x="1349" y="2828"/>
                  </a:lnTo>
                  <a:lnTo>
                    <a:pt x="1320" y="2851"/>
                  </a:lnTo>
                  <a:lnTo>
                    <a:pt x="1287" y="2870"/>
                  </a:lnTo>
                  <a:lnTo>
                    <a:pt x="1251" y="2884"/>
                  </a:lnTo>
                  <a:lnTo>
                    <a:pt x="1213" y="2892"/>
                  </a:lnTo>
                  <a:lnTo>
                    <a:pt x="1173" y="2896"/>
                  </a:lnTo>
                  <a:lnTo>
                    <a:pt x="1131" y="2892"/>
                  </a:lnTo>
                  <a:lnTo>
                    <a:pt x="1091" y="2881"/>
                  </a:lnTo>
                  <a:lnTo>
                    <a:pt x="1054" y="2863"/>
                  </a:lnTo>
                  <a:lnTo>
                    <a:pt x="1019" y="2840"/>
                  </a:lnTo>
                  <a:lnTo>
                    <a:pt x="988" y="2811"/>
                  </a:lnTo>
                  <a:lnTo>
                    <a:pt x="963" y="2778"/>
                  </a:lnTo>
                  <a:lnTo>
                    <a:pt x="941" y="2742"/>
                  </a:lnTo>
                  <a:lnTo>
                    <a:pt x="925" y="2702"/>
                  </a:lnTo>
                  <a:lnTo>
                    <a:pt x="916" y="2661"/>
                  </a:lnTo>
                  <a:lnTo>
                    <a:pt x="912" y="2618"/>
                  </a:lnTo>
                  <a:lnTo>
                    <a:pt x="915" y="2584"/>
                  </a:lnTo>
                  <a:lnTo>
                    <a:pt x="921" y="2552"/>
                  </a:lnTo>
                  <a:lnTo>
                    <a:pt x="933" y="2523"/>
                  </a:lnTo>
                  <a:lnTo>
                    <a:pt x="947" y="2497"/>
                  </a:lnTo>
                  <a:lnTo>
                    <a:pt x="965" y="2472"/>
                  </a:lnTo>
                  <a:lnTo>
                    <a:pt x="987" y="2449"/>
                  </a:lnTo>
                  <a:lnTo>
                    <a:pt x="1012" y="2429"/>
                  </a:lnTo>
                  <a:lnTo>
                    <a:pt x="1009" y="2401"/>
                  </a:lnTo>
                  <a:lnTo>
                    <a:pt x="1009" y="2106"/>
                  </a:lnTo>
                  <a:lnTo>
                    <a:pt x="1012" y="2078"/>
                  </a:lnTo>
                  <a:lnTo>
                    <a:pt x="1021" y="2053"/>
                  </a:lnTo>
                  <a:lnTo>
                    <a:pt x="1035" y="2031"/>
                  </a:lnTo>
                  <a:lnTo>
                    <a:pt x="1054" y="2013"/>
                  </a:lnTo>
                  <a:lnTo>
                    <a:pt x="1077" y="1998"/>
                  </a:lnTo>
                  <a:lnTo>
                    <a:pt x="1101" y="1990"/>
                  </a:lnTo>
                  <a:lnTo>
                    <a:pt x="1129" y="1986"/>
                  </a:lnTo>
                  <a:lnTo>
                    <a:pt x="1490" y="1986"/>
                  </a:lnTo>
                  <a:lnTo>
                    <a:pt x="1490" y="1815"/>
                  </a:lnTo>
                  <a:lnTo>
                    <a:pt x="1463" y="1811"/>
                  </a:lnTo>
                  <a:lnTo>
                    <a:pt x="1438" y="1803"/>
                  </a:lnTo>
                  <a:lnTo>
                    <a:pt x="1416" y="1788"/>
                  </a:lnTo>
                  <a:lnTo>
                    <a:pt x="1398" y="1770"/>
                  </a:lnTo>
                  <a:lnTo>
                    <a:pt x="1385" y="1747"/>
                  </a:lnTo>
                  <a:lnTo>
                    <a:pt x="1376" y="1723"/>
                  </a:lnTo>
                  <a:lnTo>
                    <a:pt x="1373" y="1695"/>
                  </a:lnTo>
                  <a:lnTo>
                    <a:pt x="1373" y="1371"/>
                  </a:lnTo>
                  <a:lnTo>
                    <a:pt x="1376" y="1344"/>
                  </a:lnTo>
                  <a:lnTo>
                    <a:pt x="1385" y="1319"/>
                  </a:lnTo>
                  <a:lnTo>
                    <a:pt x="1398" y="1297"/>
                  </a:lnTo>
                  <a:lnTo>
                    <a:pt x="1416" y="1279"/>
                  </a:lnTo>
                  <a:lnTo>
                    <a:pt x="1438" y="1265"/>
                  </a:lnTo>
                  <a:lnTo>
                    <a:pt x="1463" y="1256"/>
                  </a:lnTo>
                  <a:lnTo>
                    <a:pt x="1490" y="1252"/>
                  </a:lnTo>
                  <a:lnTo>
                    <a:pt x="1490" y="1251"/>
                  </a:lnTo>
                  <a:lnTo>
                    <a:pt x="1490" y="1190"/>
                  </a:lnTo>
                  <a:lnTo>
                    <a:pt x="1133" y="1190"/>
                  </a:lnTo>
                  <a:lnTo>
                    <a:pt x="1133" y="1251"/>
                  </a:lnTo>
                  <a:lnTo>
                    <a:pt x="1133" y="1252"/>
                  </a:lnTo>
                  <a:lnTo>
                    <a:pt x="1160" y="1256"/>
                  </a:lnTo>
                  <a:lnTo>
                    <a:pt x="1184" y="1266"/>
                  </a:lnTo>
                  <a:lnTo>
                    <a:pt x="1205" y="1280"/>
                  </a:lnTo>
                  <a:lnTo>
                    <a:pt x="1223" y="1298"/>
                  </a:lnTo>
                  <a:lnTo>
                    <a:pt x="1236" y="1320"/>
                  </a:lnTo>
                  <a:lnTo>
                    <a:pt x="1246" y="1344"/>
                  </a:lnTo>
                  <a:lnTo>
                    <a:pt x="1248" y="1371"/>
                  </a:lnTo>
                  <a:lnTo>
                    <a:pt x="1248" y="1695"/>
                  </a:lnTo>
                  <a:lnTo>
                    <a:pt x="1245" y="1723"/>
                  </a:lnTo>
                  <a:lnTo>
                    <a:pt x="1236" y="1748"/>
                  </a:lnTo>
                  <a:lnTo>
                    <a:pt x="1222" y="1770"/>
                  </a:lnTo>
                  <a:lnTo>
                    <a:pt x="1204" y="1789"/>
                  </a:lnTo>
                  <a:lnTo>
                    <a:pt x="1182" y="1803"/>
                  </a:lnTo>
                  <a:lnTo>
                    <a:pt x="1156" y="1812"/>
                  </a:lnTo>
                  <a:lnTo>
                    <a:pt x="1129" y="1815"/>
                  </a:lnTo>
                  <a:lnTo>
                    <a:pt x="805" y="1815"/>
                  </a:lnTo>
                  <a:lnTo>
                    <a:pt x="777" y="1812"/>
                  </a:lnTo>
                  <a:lnTo>
                    <a:pt x="751" y="1803"/>
                  </a:lnTo>
                  <a:lnTo>
                    <a:pt x="730" y="1789"/>
                  </a:lnTo>
                  <a:lnTo>
                    <a:pt x="711" y="1770"/>
                  </a:lnTo>
                  <a:lnTo>
                    <a:pt x="697" y="1748"/>
                  </a:lnTo>
                  <a:lnTo>
                    <a:pt x="688" y="1723"/>
                  </a:lnTo>
                  <a:lnTo>
                    <a:pt x="685" y="1695"/>
                  </a:lnTo>
                  <a:lnTo>
                    <a:pt x="685" y="1371"/>
                  </a:lnTo>
                  <a:lnTo>
                    <a:pt x="688" y="1344"/>
                  </a:lnTo>
                  <a:lnTo>
                    <a:pt x="697" y="1319"/>
                  </a:lnTo>
                  <a:lnTo>
                    <a:pt x="711" y="1297"/>
                  </a:lnTo>
                  <a:lnTo>
                    <a:pt x="730" y="1278"/>
                  </a:lnTo>
                  <a:lnTo>
                    <a:pt x="751" y="1265"/>
                  </a:lnTo>
                  <a:lnTo>
                    <a:pt x="777" y="1255"/>
                  </a:lnTo>
                  <a:lnTo>
                    <a:pt x="805" y="1251"/>
                  </a:lnTo>
                  <a:lnTo>
                    <a:pt x="805" y="1190"/>
                  </a:lnTo>
                  <a:lnTo>
                    <a:pt x="447" y="1190"/>
                  </a:lnTo>
                  <a:lnTo>
                    <a:pt x="447" y="1251"/>
                  </a:lnTo>
                  <a:lnTo>
                    <a:pt x="447" y="1252"/>
                  </a:lnTo>
                  <a:lnTo>
                    <a:pt x="473" y="1256"/>
                  </a:lnTo>
                  <a:lnTo>
                    <a:pt x="499" y="1265"/>
                  </a:lnTo>
                  <a:lnTo>
                    <a:pt x="520" y="1279"/>
                  </a:lnTo>
                  <a:lnTo>
                    <a:pt x="539" y="1297"/>
                  </a:lnTo>
                  <a:lnTo>
                    <a:pt x="552" y="1319"/>
                  </a:lnTo>
                  <a:lnTo>
                    <a:pt x="561" y="1344"/>
                  </a:lnTo>
                  <a:lnTo>
                    <a:pt x="564" y="1371"/>
                  </a:lnTo>
                  <a:lnTo>
                    <a:pt x="564" y="1695"/>
                  </a:lnTo>
                  <a:lnTo>
                    <a:pt x="560" y="1723"/>
                  </a:lnTo>
                  <a:lnTo>
                    <a:pt x="552" y="1748"/>
                  </a:lnTo>
                  <a:lnTo>
                    <a:pt x="537" y="1770"/>
                  </a:lnTo>
                  <a:lnTo>
                    <a:pt x="519" y="1789"/>
                  </a:lnTo>
                  <a:lnTo>
                    <a:pt x="497" y="1803"/>
                  </a:lnTo>
                  <a:lnTo>
                    <a:pt x="472" y="1812"/>
                  </a:lnTo>
                  <a:lnTo>
                    <a:pt x="444" y="1815"/>
                  </a:lnTo>
                  <a:lnTo>
                    <a:pt x="120" y="1815"/>
                  </a:lnTo>
                  <a:lnTo>
                    <a:pt x="92" y="1812"/>
                  </a:lnTo>
                  <a:lnTo>
                    <a:pt x="67" y="1803"/>
                  </a:lnTo>
                  <a:lnTo>
                    <a:pt x="45" y="1789"/>
                  </a:lnTo>
                  <a:lnTo>
                    <a:pt x="27" y="1770"/>
                  </a:lnTo>
                  <a:lnTo>
                    <a:pt x="13" y="1748"/>
                  </a:lnTo>
                  <a:lnTo>
                    <a:pt x="4" y="1723"/>
                  </a:lnTo>
                  <a:lnTo>
                    <a:pt x="0" y="1695"/>
                  </a:lnTo>
                  <a:lnTo>
                    <a:pt x="0" y="1371"/>
                  </a:lnTo>
                  <a:lnTo>
                    <a:pt x="4" y="1344"/>
                  </a:lnTo>
                  <a:lnTo>
                    <a:pt x="13" y="1319"/>
                  </a:lnTo>
                  <a:lnTo>
                    <a:pt x="26" y="1297"/>
                  </a:lnTo>
                  <a:lnTo>
                    <a:pt x="44" y="1279"/>
                  </a:lnTo>
                  <a:lnTo>
                    <a:pt x="66" y="1265"/>
                  </a:lnTo>
                  <a:lnTo>
                    <a:pt x="91" y="1256"/>
                  </a:lnTo>
                  <a:lnTo>
                    <a:pt x="118" y="1252"/>
                  </a:lnTo>
                  <a:lnTo>
                    <a:pt x="118" y="1251"/>
                  </a:lnTo>
                  <a:lnTo>
                    <a:pt x="118" y="980"/>
                  </a:lnTo>
                  <a:lnTo>
                    <a:pt x="121" y="953"/>
                  </a:lnTo>
                  <a:lnTo>
                    <a:pt x="130" y="928"/>
                  </a:lnTo>
                  <a:lnTo>
                    <a:pt x="144" y="905"/>
                  </a:lnTo>
                  <a:lnTo>
                    <a:pt x="162" y="887"/>
                  </a:lnTo>
                  <a:lnTo>
                    <a:pt x="184" y="873"/>
                  </a:lnTo>
                  <a:lnTo>
                    <a:pt x="210" y="864"/>
                  </a:lnTo>
                  <a:lnTo>
                    <a:pt x="237" y="861"/>
                  </a:lnTo>
                  <a:lnTo>
                    <a:pt x="805" y="861"/>
                  </a:lnTo>
                  <a:lnTo>
                    <a:pt x="805" y="693"/>
                  </a:lnTo>
                  <a:lnTo>
                    <a:pt x="629" y="693"/>
                  </a:lnTo>
                  <a:lnTo>
                    <a:pt x="601" y="689"/>
                  </a:lnTo>
                  <a:lnTo>
                    <a:pt x="576" y="681"/>
                  </a:lnTo>
                  <a:lnTo>
                    <a:pt x="554" y="666"/>
                  </a:lnTo>
                  <a:lnTo>
                    <a:pt x="535" y="648"/>
                  </a:lnTo>
                  <a:lnTo>
                    <a:pt x="522" y="625"/>
                  </a:lnTo>
                  <a:lnTo>
                    <a:pt x="512" y="601"/>
                  </a:lnTo>
                  <a:lnTo>
                    <a:pt x="509" y="573"/>
                  </a:lnTo>
                  <a:lnTo>
                    <a:pt x="509" y="120"/>
                  </a:lnTo>
                  <a:lnTo>
                    <a:pt x="512" y="92"/>
                  </a:lnTo>
                  <a:lnTo>
                    <a:pt x="522" y="66"/>
                  </a:lnTo>
                  <a:lnTo>
                    <a:pt x="535" y="45"/>
                  </a:lnTo>
                  <a:lnTo>
                    <a:pt x="554" y="25"/>
                  </a:lnTo>
                  <a:lnTo>
                    <a:pt x="576" y="12"/>
                  </a:lnTo>
                  <a:lnTo>
                    <a:pt x="601" y="2"/>
                  </a:lnTo>
                  <a:lnTo>
                    <a:pt x="629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134" name="Freeform 7"/>
            <p:cNvSpPr>
              <a:spLocks noEditPoints="1"/>
            </p:cNvSpPr>
            <p:nvPr/>
          </p:nvSpPr>
          <p:spPr bwMode="auto">
            <a:xfrm>
              <a:off x="2666" y="1913"/>
              <a:ext cx="428" cy="531"/>
            </a:xfrm>
            <a:custGeom>
              <a:avLst/>
              <a:gdLst>
                <a:gd name="T0" fmla="*/ 16 w 2138"/>
                <a:gd name="T1" fmla="*/ 19 h 2656"/>
                <a:gd name="T2" fmla="*/ 17 w 2138"/>
                <a:gd name="T3" fmla="*/ 19 h 2656"/>
                <a:gd name="T4" fmla="*/ 17 w 2138"/>
                <a:gd name="T5" fmla="*/ 20 h 2656"/>
                <a:gd name="T6" fmla="*/ 17 w 2138"/>
                <a:gd name="T7" fmla="*/ 20 h 2656"/>
                <a:gd name="T8" fmla="*/ 17 w 2138"/>
                <a:gd name="T9" fmla="*/ 21 h 2656"/>
                <a:gd name="T10" fmla="*/ 17 w 2138"/>
                <a:gd name="T11" fmla="*/ 21 h 2656"/>
                <a:gd name="T12" fmla="*/ 16 w 2138"/>
                <a:gd name="T13" fmla="*/ 21 h 2656"/>
                <a:gd name="T14" fmla="*/ 16 w 2138"/>
                <a:gd name="T15" fmla="*/ 21 h 2656"/>
                <a:gd name="T16" fmla="*/ 15 w 2138"/>
                <a:gd name="T17" fmla="*/ 21 h 2656"/>
                <a:gd name="T18" fmla="*/ 15 w 2138"/>
                <a:gd name="T19" fmla="*/ 21 h 2656"/>
                <a:gd name="T20" fmla="*/ 15 w 2138"/>
                <a:gd name="T21" fmla="*/ 20 h 2656"/>
                <a:gd name="T22" fmla="*/ 15 w 2138"/>
                <a:gd name="T23" fmla="*/ 20 h 2656"/>
                <a:gd name="T24" fmla="*/ 15 w 2138"/>
                <a:gd name="T25" fmla="*/ 19 h 2656"/>
                <a:gd name="T26" fmla="*/ 16 w 2138"/>
                <a:gd name="T27" fmla="*/ 19 h 2656"/>
                <a:gd name="T28" fmla="*/ 12 w 2138"/>
                <a:gd name="T29" fmla="*/ 19 h 2656"/>
                <a:gd name="T30" fmla="*/ 13 w 2138"/>
                <a:gd name="T31" fmla="*/ 19 h 2656"/>
                <a:gd name="T32" fmla="*/ 13 w 2138"/>
                <a:gd name="T33" fmla="*/ 19 h 2656"/>
                <a:gd name="T34" fmla="*/ 13 w 2138"/>
                <a:gd name="T35" fmla="*/ 20 h 2656"/>
                <a:gd name="T36" fmla="*/ 13 w 2138"/>
                <a:gd name="T37" fmla="*/ 20 h 2656"/>
                <a:gd name="T38" fmla="*/ 13 w 2138"/>
                <a:gd name="T39" fmla="*/ 21 h 2656"/>
                <a:gd name="T40" fmla="*/ 13 w 2138"/>
                <a:gd name="T41" fmla="*/ 21 h 2656"/>
                <a:gd name="T42" fmla="*/ 12 w 2138"/>
                <a:gd name="T43" fmla="*/ 21 h 2656"/>
                <a:gd name="T44" fmla="*/ 12 w 2138"/>
                <a:gd name="T45" fmla="*/ 21 h 2656"/>
                <a:gd name="T46" fmla="*/ 11 w 2138"/>
                <a:gd name="T47" fmla="*/ 21 h 2656"/>
                <a:gd name="T48" fmla="*/ 11 w 2138"/>
                <a:gd name="T49" fmla="*/ 20 h 2656"/>
                <a:gd name="T50" fmla="*/ 11 w 2138"/>
                <a:gd name="T51" fmla="*/ 20 h 2656"/>
                <a:gd name="T52" fmla="*/ 11 w 2138"/>
                <a:gd name="T53" fmla="*/ 19 h 2656"/>
                <a:gd name="T54" fmla="*/ 12 w 2138"/>
                <a:gd name="T55" fmla="*/ 19 h 2656"/>
                <a:gd name="T56" fmla="*/ 12 w 2138"/>
                <a:gd name="T57" fmla="*/ 19 h 2656"/>
                <a:gd name="T58" fmla="*/ 9 w 2138"/>
                <a:gd name="T59" fmla="*/ 19 h 2656"/>
                <a:gd name="T60" fmla="*/ 9 w 2138"/>
                <a:gd name="T61" fmla="*/ 19 h 2656"/>
                <a:gd name="T62" fmla="*/ 9 w 2138"/>
                <a:gd name="T63" fmla="*/ 20 h 2656"/>
                <a:gd name="T64" fmla="*/ 10 w 2138"/>
                <a:gd name="T65" fmla="*/ 20 h 2656"/>
                <a:gd name="T66" fmla="*/ 9 w 2138"/>
                <a:gd name="T67" fmla="*/ 21 h 2656"/>
                <a:gd name="T68" fmla="*/ 9 w 2138"/>
                <a:gd name="T69" fmla="*/ 21 h 2656"/>
                <a:gd name="T70" fmla="*/ 9 w 2138"/>
                <a:gd name="T71" fmla="*/ 21 h 2656"/>
                <a:gd name="T72" fmla="*/ 8 w 2138"/>
                <a:gd name="T73" fmla="*/ 21 h 2656"/>
                <a:gd name="T74" fmla="*/ 8 w 2138"/>
                <a:gd name="T75" fmla="*/ 21 h 2656"/>
                <a:gd name="T76" fmla="*/ 7 w 2138"/>
                <a:gd name="T77" fmla="*/ 21 h 2656"/>
                <a:gd name="T78" fmla="*/ 7 w 2138"/>
                <a:gd name="T79" fmla="*/ 20 h 2656"/>
                <a:gd name="T80" fmla="*/ 7 w 2138"/>
                <a:gd name="T81" fmla="*/ 20 h 2656"/>
                <a:gd name="T82" fmla="*/ 8 w 2138"/>
                <a:gd name="T83" fmla="*/ 19 h 2656"/>
                <a:gd name="T84" fmla="*/ 8 w 2138"/>
                <a:gd name="T85" fmla="*/ 19 h 2656"/>
                <a:gd name="T86" fmla="*/ 11 w 2138"/>
                <a:gd name="T87" fmla="*/ 10 h 2656"/>
                <a:gd name="T88" fmla="*/ 14 w 2138"/>
                <a:gd name="T89" fmla="*/ 13 h 2656"/>
                <a:gd name="T90" fmla="*/ 11 w 2138"/>
                <a:gd name="T91" fmla="*/ 10 h 2656"/>
                <a:gd name="T92" fmla="*/ 8 w 2138"/>
                <a:gd name="T93" fmla="*/ 10 h 2656"/>
                <a:gd name="T94" fmla="*/ 5 w 2138"/>
                <a:gd name="T95" fmla="*/ 13 h 2656"/>
                <a:gd name="T96" fmla="*/ 0 w 2138"/>
                <a:gd name="T97" fmla="*/ 10 h 2656"/>
                <a:gd name="T98" fmla="*/ 3 w 2138"/>
                <a:gd name="T99" fmla="*/ 13 h 2656"/>
                <a:gd name="T100" fmla="*/ 0 w 2138"/>
                <a:gd name="T101" fmla="*/ 10 h 2656"/>
                <a:gd name="T102" fmla="*/ 10 w 2138"/>
                <a:gd name="T103" fmla="*/ 0 h 2656"/>
                <a:gd name="T104" fmla="*/ 4 w 2138"/>
                <a:gd name="T105" fmla="*/ 4 h 26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38" h="2656">
                  <a:moveTo>
                    <a:pt x="1996" y="2372"/>
                  </a:moveTo>
                  <a:lnTo>
                    <a:pt x="2029" y="2375"/>
                  </a:lnTo>
                  <a:lnTo>
                    <a:pt x="2058" y="2386"/>
                  </a:lnTo>
                  <a:lnTo>
                    <a:pt x="2085" y="2403"/>
                  </a:lnTo>
                  <a:lnTo>
                    <a:pt x="2106" y="2425"/>
                  </a:lnTo>
                  <a:lnTo>
                    <a:pt x="2123" y="2452"/>
                  </a:lnTo>
                  <a:lnTo>
                    <a:pt x="2134" y="2482"/>
                  </a:lnTo>
                  <a:lnTo>
                    <a:pt x="2138" y="2514"/>
                  </a:lnTo>
                  <a:lnTo>
                    <a:pt x="2134" y="2547"/>
                  </a:lnTo>
                  <a:lnTo>
                    <a:pt x="2123" y="2576"/>
                  </a:lnTo>
                  <a:lnTo>
                    <a:pt x="2106" y="2603"/>
                  </a:lnTo>
                  <a:lnTo>
                    <a:pt x="2085" y="2624"/>
                  </a:lnTo>
                  <a:lnTo>
                    <a:pt x="2058" y="2641"/>
                  </a:lnTo>
                  <a:lnTo>
                    <a:pt x="2029" y="2652"/>
                  </a:lnTo>
                  <a:lnTo>
                    <a:pt x="1996" y="2656"/>
                  </a:lnTo>
                  <a:lnTo>
                    <a:pt x="1964" y="2652"/>
                  </a:lnTo>
                  <a:lnTo>
                    <a:pt x="1934" y="2641"/>
                  </a:lnTo>
                  <a:lnTo>
                    <a:pt x="1907" y="2624"/>
                  </a:lnTo>
                  <a:lnTo>
                    <a:pt x="1885" y="2603"/>
                  </a:lnTo>
                  <a:lnTo>
                    <a:pt x="1868" y="2576"/>
                  </a:lnTo>
                  <a:lnTo>
                    <a:pt x="1857" y="2547"/>
                  </a:lnTo>
                  <a:lnTo>
                    <a:pt x="1854" y="2514"/>
                  </a:lnTo>
                  <a:lnTo>
                    <a:pt x="1857" y="2482"/>
                  </a:lnTo>
                  <a:lnTo>
                    <a:pt x="1868" y="2452"/>
                  </a:lnTo>
                  <a:lnTo>
                    <a:pt x="1885" y="2425"/>
                  </a:lnTo>
                  <a:lnTo>
                    <a:pt x="1907" y="2403"/>
                  </a:lnTo>
                  <a:lnTo>
                    <a:pt x="1934" y="2386"/>
                  </a:lnTo>
                  <a:lnTo>
                    <a:pt x="1964" y="2375"/>
                  </a:lnTo>
                  <a:lnTo>
                    <a:pt x="1996" y="2372"/>
                  </a:lnTo>
                  <a:close/>
                  <a:moveTo>
                    <a:pt x="1535" y="2372"/>
                  </a:moveTo>
                  <a:lnTo>
                    <a:pt x="1567" y="2375"/>
                  </a:lnTo>
                  <a:lnTo>
                    <a:pt x="1597" y="2386"/>
                  </a:lnTo>
                  <a:lnTo>
                    <a:pt x="1623" y="2403"/>
                  </a:lnTo>
                  <a:lnTo>
                    <a:pt x="1646" y="2425"/>
                  </a:lnTo>
                  <a:lnTo>
                    <a:pt x="1661" y="2452"/>
                  </a:lnTo>
                  <a:lnTo>
                    <a:pt x="1672" y="2482"/>
                  </a:lnTo>
                  <a:lnTo>
                    <a:pt x="1676" y="2514"/>
                  </a:lnTo>
                  <a:lnTo>
                    <a:pt x="1672" y="2547"/>
                  </a:lnTo>
                  <a:lnTo>
                    <a:pt x="1661" y="2576"/>
                  </a:lnTo>
                  <a:lnTo>
                    <a:pt x="1646" y="2603"/>
                  </a:lnTo>
                  <a:lnTo>
                    <a:pt x="1623" y="2624"/>
                  </a:lnTo>
                  <a:lnTo>
                    <a:pt x="1597" y="2641"/>
                  </a:lnTo>
                  <a:lnTo>
                    <a:pt x="1567" y="2652"/>
                  </a:lnTo>
                  <a:lnTo>
                    <a:pt x="1535" y="2656"/>
                  </a:lnTo>
                  <a:lnTo>
                    <a:pt x="1502" y="2652"/>
                  </a:lnTo>
                  <a:lnTo>
                    <a:pt x="1472" y="2641"/>
                  </a:lnTo>
                  <a:lnTo>
                    <a:pt x="1446" y="2624"/>
                  </a:lnTo>
                  <a:lnTo>
                    <a:pt x="1424" y="2603"/>
                  </a:lnTo>
                  <a:lnTo>
                    <a:pt x="1408" y="2576"/>
                  </a:lnTo>
                  <a:lnTo>
                    <a:pt x="1397" y="2547"/>
                  </a:lnTo>
                  <a:lnTo>
                    <a:pt x="1393" y="2514"/>
                  </a:lnTo>
                  <a:lnTo>
                    <a:pt x="1397" y="2482"/>
                  </a:lnTo>
                  <a:lnTo>
                    <a:pt x="1408" y="2452"/>
                  </a:lnTo>
                  <a:lnTo>
                    <a:pt x="1424" y="2425"/>
                  </a:lnTo>
                  <a:lnTo>
                    <a:pt x="1446" y="2403"/>
                  </a:lnTo>
                  <a:lnTo>
                    <a:pt x="1472" y="2386"/>
                  </a:lnTo>
                  <a:lnTo>
                    <a:pt x="1502" y="2375"/>
                  </a:lnTo>
                  <a:lnTo>
                    <a:pt x="1535" y="2372"/>
                  </a:lnTo>
                  <a:close/>
                  <a:moveTo>
                    <a:pt x="1053" y="2372"/>
                  </a:moveTo>
                  <a:lnTo>
                    <a:pt x="1086" y="2375"/>
                  </a:lnTo>
                  <a:lnTo>
                    <a:pt x="1116" y="2386"/>
                  </a:lnTo>
                  <a:lnTo>
                    <a:pt x="1143" y="2403"/>
                  </a:lnTo>
                  <a:lnTo>
                    <a:pt x="1165" y="2425"/>
                  </a:lnTo>
                  <a:lnTo>
                    <a:pt x="1181" y="2452"/>
                  </a:lnTo>
                  <a:lnTo>
                    <a:pt x="1191" y="2482"/>
                  </a:lnTo>
                  <a:lnTo>
                    <a:pt x="1195" y="2514"/>
                  </a:lnTo>
                  <a:lnTo>
                    <a:pt x="1191" y="2547"/>
                  </a:lnTo>
                  <a:lnTo>
                    <a:pt x="1181" y="2576"/>
                  </a:lnTo>
                  <a:lnTo>
                    <a:pt x="1165" y="2603"/>
                  </a:lnTo>
                  <a:lnTo>
                    <a:pt x="1143" y="2624"/>
                  </a:lnTo>
                  <a:lnTo>
                    <a:pt x="1116" y="2641"/>
                  </a:lnTo>
                  <a:lnTo>
                    <a:pt x="1086" y="2652"/>
                  </a:lnTo>
                  <a:lnTo>
                    <a:pt x="1053" y="2656"/>
                  </a:lnTo>
                  <a:lnTo>
                    <a:pt x="1021" y="2652"/>
                  </a:lnTo>
                  <a:lnTo>
                    <a:pt x="992" y="2641"/>
                  </a:lnTo>
                  <a:lnTo>
                    <a:pt x="965" y="2624"/>
                  </a:lnTo>
                  <a:lnTo>
                    <a:pt x="943" y="2603"/>
                  </a:lnTo>
                  <a:lnTo>
                    <a:pt x="926" y="2576"/>
                  </a:lnTo>
                  <a:lnTo>
                    <a:pt x="915" y="2547"/>
                  </a:lnTo>
                  <a:lnTo>
                    <a:pt x="912" y="2514"/>
                  </a:lnTo>
                  <a:lnTo>
                    <a:pt x="915" y="2482"/>
                  </a:lnTo>
                  <a:lnTo>
                    <a:pt x="926" y="2452"/>
                  </a:lnTo>
                  <a:lnTo>
                    <a:pt x="943" y="2425"/>
                  </a:lnTo>
                  <a:lnTo>
                    <a:pt x="965" y="2403"/>
                  </a:lnTo>
                  <a:lnTo>
                    <a:pt x="992" y="2386"/>
                  </a:lnTo>
                  <a:lnTo>
                    <a:pt x="1021" y="2375"/>
                  </a:lnTo>
                  <a:lnTo>
                    <a:pt x="1053" y="2372"/>
                  </a:lnTo>
                  <a:close/>
                  <a:moveTo>
                    <a:pt x="1372" y="1251"/>
                  </a:moveTo>
                  <a:lnTo>
                    <a:pt x="1697" y="1251"/>
                  </a:lnTo>
                  <a:lnTo>
                    <a:pt x="1697" y="1575"/>
                  </a:lnTo>
                  <a:lnTo>
                    <a:pt x="1372" y="1575"/>
                  </a:lnTo>
                  <a:lnTo>
                    <a:pt x="1372" y="1251"/>
                  </a:lnTo>
                  <a:close/>
                  <a:moveTo>
                    <a:pt x="685" y="1251"/>
                  </a:moveTo>
                  <a:lnTo>
                    <a:pt x="1009" y="1251"/>
                  </a:lnTo>
                  <a:lnTo>
                    <a:pt x="1009" y="1575"/>
                  </a:lnTo>
                  <a:lnTo>
                    <a:pt x="685" y="1575"/>
                  </a:lnTo>
                  <a:lnTo>
                    <a:pt x="685" y="1251"/>
                  </a:lnTo>
                  <a:close/>
                  <a:moveTo>
                    <a:pt x="0" y="1251"/>
                  </a:moveTo>
                  <a:lnTo>
                    <a:pt x="324" y="1251"/>
                  </a:lnTo>
                  <a:lnTo>
                    <a:pt x="324" y="1575"/>
                  </a:lnTo>
                  <a:lnTo>
                    <a:pt x="0" y="1575"/>
                  </a:lnTo>
                  <a:lnTo>
                    <a:pt x="0" y="1251"/>
                  </a:lnTo>
                  <a:close/>
                  <a:moveTo>
                    <a:pt x="509" y="0"/>
                  </a:moveTo>
                  <a:lnTo>
                    <a:pt x="1189" y="0"/>
                  </a:lnTo>
                  <a:lnTo>
                    <a:pt x="1189" y="453"/>
                  </a:lnTo>
                  <a:lnTo>
                    <a:pt x="509" y="453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135" name="Freeform 8"/>
            <p:cNvSpPr>
              <a:spLocks noEditPoints="1"/>
            </p:cNvSpPr>
            <p:nvPr/>
          </p:nvSpPr>
          <p:spPr bwMode="auto">
            <a:xfrm>
              <a:off x="2690" y="2028"/>
              <a:ext cx="384" cy="341"/>
            </a:xfrm>
            <a:custGeom>
              <a:avLst/>
              <a:gdLst>
                <a:gd name="T0" fmla="*/ 11 w 1924"/>
                <a:gd name="T1" fmla="*/ 9 h 1708"/>
                <a:gd name="T2" fmla="*/ 12 w 1924"/>
                <a:gd name="T3" fmla="*/ 9 h 1708"/>
                <a:gd name="T4" fmla="*/ 12 w 1924"/>
                <a:gd name="T5" fmla="*/ 11 h 1708"/>
                <a:gd name="T6" fmla="*/ 15 w 1924"/>
                <a:gd name="T7" fmla="*/ 11 h 1708"/>
                <a:gd name="T8" fmla="*/ 15 w 1924"/>
                <a:gd name="T9" fmla="*/ 14 h 1708"/>
                <a:gd name="T10" fmla="*/ 15 w 1924"/>
                <a:gd name="T11" fmla="*/ 14 h 1708"/>
                <a:gd name="T12" fmla="*/ 15 w 1924"/>
                <a:gd name="T13" fmla="*/ 14 h 1708"/>
                <a:gd name="T14" fmla="*/ 15 w 1924"/>
                <a:gd name="T15" fmla="*/ 14 h 1708"/>
                <a:gd name="T16" fmla="*/ 15 w 1924"/>
                <a:gd name="T17" fmla="*/ 14 h 1708"/>
                <a:gd name="T18" fmla="*/ 15 w 1924"/>
                <a:gd name="T19" fmla="*/ 12 h 1708"/>
                <a:gd name="T20" fmla="*/ 12 w 1924"/>
                <a:gd name="T21" fmla="*/ 12 h 1708"/>
                <a:gd name="T22" fmla="*/ 12 w 1924"/>
                <a:gd name="T23" fmla="*/ 14 h 1708"/>
                <a:gd name="T24" fmla="*/ 11 w 1924"/>
                <a:gd name="T25" fmla="*/ 14 h 1708"/>
                <a:gd name="T26" fmla="*/ 11 w 1924"/>
                <a:gd name="T27" fmla="*/ 14 h 1708"/>
                <a:gd name="T28" fmla="*/ 11 w 1924"/>
                <a:gd name="T29" fmla="*/ 14 h 1708"/>
                <a:gd name="T30" fmla="*/ 11 w 1924"/>
                <a:gd name="T31" fmla="*/ 14 h 1708"/>
                <a:gd name="T32" fmla="*/ 11 w 1924"/>
                <a:gd name="T33" fmla="*/ 12 h 1708"/>
                <a:gd name="T34" fmla="*/ 8 w 1924"/>
                <a:gd name="T35" fmla="*/ 12 h 1708"/>
                <a:gd name="T36" fmla="*/ 8 w 1924"/>
                <a:gd name="T37" fmla="*/ 14 h 1708"/>
                <a:gd name="T38" fmla="*/ 8 w 1924"/>
                <a:gd name="T39" fmla="*/ 14 h 1708"/>
                <a:gd name="T40" fmla="*/ 7 w 1924"/>
                <a:gd name="T41" fmla="*/ 14 h 1708"/>
                <a:gd name="T42" fmla="*/ 7 w 1924"/>
                <a:gd name="T43" fmla="*/ 14 h 1708"/>
                <a:gd name="T44" fmla="*/ 7 w 1924"/>
                <a:gd name="T45" fmla="*/ 14 h 1708"/>
                <a:gd name="T46" fmla="*/ 7 w 1924"/>
                <a:gd name="T47" fmla="*/ 11 h 1708"/>
                <a:gd name="T48" fmla="*/ 11 w 1924"/>
                <a:gd name="T49" fmla="*/ 11 h 1708"/>
                <a:gd name="T50" fmla="*/ 11 w 1924"/>
                <a:gd name="T51" fmla="*/ 9 h 1708"/>
                <a:gd name="T52" fmla="*/ 5 w 1924"/>
                <a:gd name="T53" fmla="*/ 0 h 1708"/>
                <a:gd name="T54" fmla="*/ 6 w 1924"/>
                <a:gd name="T55" fmla="*/ 0 h 1708"/>
                <a:gd name="T56" fmla="*/ 6 w 1924"/>
                <a:gd name="T57" fmla="*/ 2 h 1708"/>
                <a:gd name="T58" fmla="*/ 12 w 1924"/>
                <a:gd name="T59" fmla="*/ 2 h 1708"/>
                <a:gd name="T60" fmla="*/ 12 w 1924"/>
                <a:gd name="T61" fmla="*/ 4 h 1708"/>
                <a:gd name="T62" fmla="*/ 11 w 1924"/>
                <a:gd name="T63" fmla="*/ 4 h 1708"/>
                <a:gd name="T64" fmla="*/ 11 w 1924"/>
                <a:gd name="T65" fmla="*/ 3 h 1708"/>
                <a:gd name="T66" fmla="*/ 6 w 1924"/>
                <a:gd name="T67" fmla="*/ 3 h 1708"/>
                <a:gd name="T68" fmla="*/ 6 w 1924"/>
                <a:gd name="T69" fmla="*/ 4 h 1708"/>
                <a:gd name="T70" fmla="*/ 5 w 1924"/>
                <a:gd name="T71" fmla="*/ 4 h 1708"/>
                <a:gd name="T72" fmla="*/ 5 w 1924"/>
                <a:gd name="T73" fmla="*/ 3 h 1708"/>
                <a:gd name="T74" fmla="*/ 1 w 1924"/>
                <a:gd name="T75" fmla="*/ 3 h 1708"/>
                <a:gd name="T76" fmla="*/ 1 w 1924"/>
                <a:gd name="T77" fmla="*/ 4 h 1708"/>
                <a:gd name="T78" fmla="*/ 0 w 1924"/>
                <a:gd name="T79" fmla="*/ 4 h 1708"/>
                <a:gd name="T80" fmla="*/ 0 w 1924"/>
                <a:gd name="T81" fmla="*/ 2 h 1708"/>
                <a:gd name="T82" fmla="*/ 5 w 1924"/>
                <a:gd name="T83" fmla="*/ 2 h 1708"/>
                <a:gd name="T84" fmla="*/ 5 w 1924"/>
                <a:gd name="T85" fmla="*/ 0 h 17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4" h="1708">
                  <a:moveTo>
                    <a:pt x="1373" y="1122"/>
                  </a:moveTo>
                  <a:lnTo>
                    <a:pt x="1462" y="1122"/>
                  </a:lnTo>
                  <a:lnTo>
                    <a:pt x="1462" y="1413"/>
                  </a:lnTo>
                  <a:lnTo>
                    <a:pt x="1924" y="1413"/>
                  </a:lnTo>
                  <a:lnTo>
                    <a:pt x="1924" y="1708"/>
                  </a:lnTo>
                  <a:lnTo>
                    <a:pt x="1901" y="1704"/>
                  </a:lnTo>
                  <a:lnTo>
                    <a:pt x="1879" y="1703"/>
                  </a:lnTo>
                  <a:lnTo>
                    <a:pt x="1856" y="1704"/>
                  </a:lnTo>
                  <a:lnTo>
                    <a:pt x="1835" y="1708"/>
                  </a:lnTo>
                  <a:lnTo>
                    <a:pt x="1835" y="1503"/>
                  </a:lnTo>
                  <a:lnTo>
                    <a:pt x="1462" y="1503"/>
                  </a:lnTo>
                  <a:lnTo>
                    <a:pt x="1462" y="1708"/>
                  </a:lnTo>
                  <a:lnTo>
                    <a:pt x="1440" y="1704"/>
                  </a:lnTo>
                  <a:lnTo>
                    <a:pt x="1418" y="1703"/>
                  </a:lnTo>
                  <a:lnTo>
                    <a:pt x="1395" y="1704"/>
                  </a:lnTo>
                  <a:lnTo>
                    <a:pt x="1373" y="1708"/>
                  </a:lnTo>
                  <a:lnTo>
                    <a:pt x="1373" y="1503"/>
                  </a:lnTo>
                  <a:lnTo>
                    <a:pt x="981" y="1503"/>
                  </a:lnTo>
                  <a:lnTo>
                    <a:pt x="981" y="1708"/>
                  </a:lnTo>
                  <a:lnTo>
                    <a:pt x="959" y="1704"/>
                  </a:lnTo>
                  <a:lnTo>
                    <a:pt x="936" y="1703"/>
                  </a:lnTo>
                  <a:lnTo>
                    <a:pt x="913" y="1704"/>
                  </a:lnTo>
                  <a:lnTo>
                    <a:pt x="892" y="1708"/>
                  </a:lnTo>
                  <a:lnTo>
                    <a:pt x="892" y="1413"/>
                  </a:lnTo>
                  <a:lnTo>
                    <a:pt x="1373" y="1413"/>
                  </a:lnTo>
                  <a:lnTo>
                    <a:pt x="1373" y="1122"/>
                  </a:lnTo>
                  <a:close/>
                  <a:moveTo>
                    <a:pt x="687" y="0"/>
                  </a:moveTo>
                  <a:lnTo>
                    <a:pt x="777" y="0"/>
                  </a:lnTo>
                  <a:lnTo>
                    <a:pt x="777" y="287"/>
                  </a:lnTo>
                  <a:lnTo>
                    <a:pt x="1462" y="287"/>
                  </a:lnTo>
                  <a:lnTo>
                    <a:pt x="1462" y="558"/>
                  </a:lnTo>
                  <a:lnTo>
                    <a:pt x="1373" y="558"/>
                  </a:lnTo>
                  <a:lnTo>
                    <a:pt x="1373" y="377"/>
                  </a:lnTo>
                  <a:lnTo>
                    <a:pt x="777" y="377"/>
                  </a:lnTo>
                  <a:lnTo>
                    <a:pt x="777" y="558"/>
                  </a:lnTo>
                  <a:lnTo>
                    <a:pt x="687" y="558"/>
                  </a:lnTo>
                  <a:lnTo>
                    <a:pt x="687" y="377"/>
                  </a:lnTo>
                  <a:lnTo>
                    <a:pt x="90" y="377"/>
                  </a:lnTo>
                  <a:lnTo>
                    <a:pt x="90" y="558"/>
                  </a:lnTo>
                  <a:lnTo>
                    <a:pt x="0" y="558"/>
                  </a:lnTo>
                  <a:lnTo>
                    <a:pt x="0" y="287"/>
                  </a:lnTo>
                  <a:lnTo>
                    <a:pt x="687" y="28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13909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60" y="1307094"/>
            <a:ext cx="3133492" cy="2215991"/>
          </a:xfrm>
        </p:spPr>
        <p:txBody>
          <a:bodyPr/>
          <a:lstStyle/>
          <a:p>
            <a:pPr algn="ctr"/>
            <a:r>
              <a:rPr lang="en-US" sz="4800" dirty="0"/>
              <a:t>Designate Open Data </a:t>
            </a:r>
            <a:br>
              <a:rPr lang="en-US" sz="4800" dirty="0"/>
            </a:br>
            <a:r>
              <a:rPr lang="en-US" sz="4800" dirty="0"/>
              <a:t>Groups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8" y="0"/>
            <a:ext cx="7999142" cy="6874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92859" y="4125952"/>
            <a:ext cx="4148253" cy="1248936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What is Open Data – and why it matters</a:t>
            </a:r>
          </a:p>
        </p:txBody>
      </p:sp>
    </p:spTree>
    <p:extLst>
      <p:ext uri="{BB962C8B-B14F-4D97-AF65-F5344CB8AC3E}">
        <p14:creationId xmlns:p14="http://schemas.microsoft.com/office/powerpoint/2010/main" val="25069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Create new Open Data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891540"/>
            <a:ext cx="10768012" cy="582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8725570" y="2001242"/>
            <a:ext cx="1807891" cy="663218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Configuring your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Setting basic information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Set title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Site URL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[name].[</a:t>
            </a:r>
            <a:r>
              <a:rPr lang="en-US" sz="2400" dirty="0" err="1">
                <a:solidFill>
                  <a:srgbClr val="D9D9D9"/>
                </a:solidFill>
                <a:latin typeface="Avenir Light"/>
                <a:cs typeface="Avenir Light"/>
              </a:rPr>
              <a:t>yourorg</a:t>
            </a: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].opendata.arcgis.com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Map extent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D9D9D9"/>
                </a:solidFill>
                <a:latin typeface="Avenir Light"/>
                <a:cs typeface="Avenir Light"/>
              </a:rPr>
              <a:t>Public or private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3303270"/>
            <a:ext cx="4752022" cy="3351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76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Adding your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Manage data and review status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Search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Add groups from your org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Add groups from other orgs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Review harvesting status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67" y="2560320"/>
            <a:ext cx="5994289" cy="3726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57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Designing your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14400" y="1404938"/>
            <a:ext cx="9753600" cy="5097462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Design layout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Use the wizard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Different widgets</a:t>
            </a: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Text			        - RSS feed</a:t>
            </a: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Image		- Data listings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Use custom HTML/CSS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Have more control over your site’s design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Use both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Use some custom CSS in the header to </a:t>
            </a:r>
          </a:p>
          <a:p>
            <a:pPr marL="283464" lvl="1" indent="0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Font typeface="Lucida Grande"/>
              <a:buNone/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   change theme colors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Use widgets in the main body 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endParaRPr lang="en-US" sz="2400" dirty="0">
              <a:solidFill>
                <a:srgbClr val="D9D9D9"/>
              </a:solidFill>
              <a:latin typeface="Avenir Light"/>
              <a:cs typeface="Avenir Light"/>
            </a:endParaRPr>
          </a:p>
        </p:txBody>
      </p:sp>
      <p:grpSp>
        <p:nvGrpSpPr>
          <p:cNvPr id="58372" name="Group 5"/>
          <p:cNvGrpSpPr>
            <a:grpSpLocks/>
          </p:cNvGrpSpPr>
          <p:nvPr/>
        </p:nvGrpSpPr>
        <p:grpSpPr bwMode="auto">
          <a:xfrm>
            <a:off x="8281988" y="3217863"/>
            <a:ext cx="3194050" cy="2803525"/>
            <a:chOff x="9238020" y="4133088"/>
            <a:chExt cx="2344380" cy="2178990"/>
          </a:xfrm>
        </p:grpSpPr>
        <p:sp useBgFill="1">
          <p:nvSpPr>
            <p:cNvPr id="58373" name="Freeform 23"/>
            <p:cNvSpPr>
              <a:spLocks/>
            </p:cNvSpPr>
            <p:nvPr/>
          </p:nvSpPr>
          <p:spPr bwMode="auto">
            <a:xfrm>
              <a:off x="9238020" y="4133088"/>
              <a:ext cx="2344380" cy="2178990"/>
            </a:xfrm>
            <a:custGeom>
              <a:avLst/>
              <a:gdLst>
                <a:gd name="T0" fmla="*/ 2147483646 w 2834"/>
                <a:gd name="T1" fmla="*/ 0 h 2637"/>
                <a:gd name="T2" fmla="*/ 2147483646 w 2834"/>
                <a:gd name="T3" fmla="*/ 2147483646 h 2637"/>
                <a:gd name="T4" fmla="*/ 2147483646 w 2834"/>
                <a:gd name="T5" fmla="*/ 2147483646 h 2637"/>
                <a:gd name="T6" fmla="*/ 2147483646 w 2834"/>
                <a:gd name="T7" fmla="*/ 2147483646 h 2637"/>
                <a:gd name="T8" fmla="*/ 2147483646 w 2834"/>
                <a:gd name="T9" fmla="*/ 2147483646 h 2637"/>
                <a:gd name="T10" fmla="*/ 2147483646 w 2834"/>
                <a:gd name="T11" fmla="*/ 2147483646 h 2637"/>
                <a:gd name="T12" fmla="*/ 2147483646 w 2834"/>
                <a:gd name="T13" fmla="*/ 2147483646 h 2637"/>
                <a:gd name="T14" fmla="*/ 2147483646 w 2834"/>
                <a:gd name="T15" fmla="*/ 2147483646 h 2637"/>
                <a:gd name="T16" fmla="*/ 2147483646 w 2834"/>
                <a:gd name="T17" fmla="*/ 2147483646 h 2637"/>
                <a:gd name="T18" fmla="*/ 2147483646 w 2834"/>
                <a:gd name="T19" fmla="*/ 2147483646 h 2637"/>
                <a:gd name="T20" fmla="*/ 2147483646 w 2834"/>
                <a:gd name="T21" fmla="*/ 2147483646 h 2637"/>
                <a:gd name="T22" fmla="*/ 2147483646 w 2834"/>
                <a:gd name="T23" fmla="*/ 2147483646 h 2637"/>
                <a:gd name="T24" fmla="*/ 2147483646 w 2834"/>
                <a:gd name="T25" fmla="*/ 2147483646 h 2637"/>
                <a:gd name="T26" fmla="*/ 2147483646 w 2834"/>
                <a:gd name="T27" fmla="*/ 2147483646 h 2637"/>
                <a:gd name="T28" fmla="*/ 2147483646 w 2834"/>
                <a:gd name="T29" fmla="*/ 2147483646 h 2637"/>
                <a:gd name="T30" fmla="*/ 2147483646 w 2834"/>
                <a:gd name="T31" fmla="*/ 2147483646 h 2637"/>
                <a:gd name="T32" fmla="*/ 2147483646 w 2834"/>
                <a:gd name="T33" fmla="*/ 2147483646 h 2637"/>
                <a:gd name="T34" fmla="*/ 2147483646 w 2834"/>
                <a:gd name="T35" fmla="*/ 2147483646 h 2637"/>
                <a:gd name="T36" fmla="*/ 2147483646 w 2834"/>
                <a:gd name="T37" fmla="*/ 2147483646 h 2637"/>
                <a:gd name="T38" fmla="*/ 2147483646 w 2834"/>
                <a:gd name="T39" fmla="*/ 2147483646 h 2637"/>
                <a:gd name="T40" fmla="*/ 2147483646 w 2834"/>
                <a:gd name="T41" fmla="*/ 2147483646 h 2637"/>
                <a:gd name="T42" fmla="*/ 2147483646 w 2834"/>
                <a:gd name="T43" fmla="*/ 2147483646 h 2637"/>
                <a:gd name="T44" fmla="*/ 2147483646 w 2834"/>
                <a:gd name="T45" fmla="*/ 2147483646 h 2637"/>
                <a:gd name="T46" fmla="*/ 2147483646 w 2834"/>
                <a:gd name="T47" fmla="*/ 2147483646 h 2637"/>
                <a:gd name="T48" fmla="*/ 2147483646 w 2834"/>
                <a:gd name="T49" fmla="*/ 2147483646 h 2637"/>
                <a:gd name="T50" fmla="*/ 2147483646 w 2834"/>
                <a:gd name="T51" fmla="*/ 2147483646 h 2637"/>
                <a:gd name="T52" fmla="*/ 2147483646 w 2834"/>
                <a:gd name="T53" fmla="*/ 2147483646 h 2637"/>
                <a:gd name="T54" fmla="*/ 2147483646 w 2834"/>
                <a:gd name="T55" fmla="*/ 2147483646 h 2637"/>
                <a:gd name="T56" fmla="*/ 2147483646 w 2834"/>
                <a:gd name="T57" fmla="*/ 2147483646 h 2637"/>
                <a:gd name="T58" fmla="*/ 0 w 2834"/>
                <a:gd name="T59" fmla="*/ 2147483646 h 2637"/>
                <a:gd name="T60" fmla="*/ 1698471048 w 2834"/>
                <a:gd name="T61" fmla="*/ 2147483646 h 2637"/>
                <a:gd name="T62" fmla="*/ 2147483646 w 2834"/>
                <a:gd name="T63" fmla="*/ 2147483646 h 2637"/>
                <a:gd name="T64" fmla="*/ 2147483646 w 2834"/>
                <a:gd name="T65" fmla="*/ 2147483646 h 2637"/>
                <a:gd name="T66" fmla="*/ 2147483646 w 2834"/>
                <a:gd name="T67" fmla="*/ 2147483646 h 2637"/>
                <a:gd name="T68" fmla="*/ 2147483646 w 2834"/>
                <a:gd name="T69" fmla="*/ 2147483646 h 26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34" h="2637">
                  <a:moveTo>
                    <a:pt x="255" y="0"/>
                  </a:moveTo>
                  <a:lnTo>
                    <a:pt x="2580" y="0"/>
                  </a:lnTo>
                  <a:lnTo>
                    <a:pt x="2621" y="4"/>
                  </a:lnTo>
                  <a:lnTo>
                    <a:pt x="2660" y="12"/>
                  </a:lnTo>
                  <a:lnTo>
                    <a:pt x="2696" y="27"/>
                  </a:lnTo>
                  <a:lnTo>
                    <a:pt x="2730" y="46"/>
                  </a:lnTo>
                  <a:lnTo>
                    <a:pt x="2760" y="70"/>
                  </a:lnTo>
                  <a:lnTo>
                    <a:pt x="2785" y="98"/>
                  </a:lnTo>
                  <a:lnTo>
                    <a:pt x="2806" y="128"/>
                  </a:lnTo>
                  <a:lnTo>
                    <a:pt x="2822" y="162"/>
                  </a:lnTo>
                  <a:lnTo>
                    <a:pt x="2831" y="199"/>
                  </a:lnTo>
                  <a:lnTo>
                    <a:pt x="2834" y="237"/>
                  </a:lnTo>
                  <a:lnTo>
                    <a:pt x="2834" y="1873"/>
                  </a:lnTo>
                  <a:lnTo>
                    <a:pt x="2831" y="1910"/>
                  </a:lnTo>
                  <a:lnTo>
                    <a:pt x="2822" y="1947"/>
                  </a:lnTo>
                  <a:lnTo>
                    <a:pt x="2806" y="1982"/>
                  </a:lnTo>
                  <a:lnTo>
                    <a:pt x="2785" y="2012"/>
                  </a:lnTo>
                  <a:lnTo>
                    <a:pt x="2760" y="2040"/>
                  </a:lnTo>
                  <a:lnTo>
                    <a:pt x="2730" y="2064"/>
                  </a:lnTo>
                  <a:lnTo>
                    <a:pt x="2696" y="2083"/>
                  </a:lnTo>
                  <a:lnTo>
                    <a:pt x="2660" y="2098"/>
                  </a:lnTo>
                  <a:lnTo>
                    <a:pt x="2621" y="2106"/>
                  </a:lnTo>
                  <a:lnTo>
                    <a:pt x="2580" y="2110"/>
                  </a:lnTo>
                  <a:lnTo>
                    <a:pt x="1812" y="2110"/>
                  </a:lnTo>
                  <a:lnTo>
                    <a:pt x="1812" y="2246"/>
                  </a:lnTo>
                  <a:lnTo>
                    <a:pt x="1864" y="2246"/>
                  </a:lnTo>
                  <a:lnTo>
                    <a:pt x="1900" y="2250"/>
                  </a:lnTo>
                  <a:lnTo>
                    <a:pt x="1934" y="2260"/>
                  </a:lnTo>
                  <a:lnTo>
                    <a:pt x="1966" y="2277"/>
                  </a:lnTo>
                  <a:lnTo>
                    <a:pt x="1995" y="2298"/>
                  </a:lnTo>
                  <a:lnTo>
                    <a:pt x="2019" y="2325"/>
                  </a:lnTo>
                  <a:lnTo>
                    <a:pt x="2038" y="2355"/>
                  </a:lnTo>
                  <a:lnTo>
                    <a:pt x="2054" y="2390"/>
                  </a:lnTo>
                  <a:lnTo>
                    <a:pt x="2063" y="2427"/>
                  </a:lnTo>
                  <a:lnTo>
                    <a:pt x="2066" y="2467"/>
                  </a:lnTo>
                  <a:lnTo>
                    <a:pt x="2066" y="2637"/>
                  </a:lnTo>
                  <a:lnTo>
                    <a:pt x="767" y="2637"/>
                  </a:lnTo>
                  <a:lnTo>
                    <a:pt x="767" y="2467"/>
                  </a:lnTo>
                  <a:lnTo>
                    <a:pt x="771" y="2427"/>
                  </a:lnTo>
                  <a:lnTo>
                    <a:pt x="781" y="2390"/>
                  </a:lnTo>
                  <a:lnTo>
                    <a:pt x="795" y="2355"/>
                  </a:lnTo>
                  <a:lnTo>
                    <a:pt x="816" y="2325"/>
                  </a:lnTo>
                  <a:lnTo>
                    <a:pt x="840" y="2298"/>
                  </a:lnTo>
                  <a:lnTo>
                    <a:pt x="868" y="2277"/>
                  </a:lnTo>
                  <a:lnTo>
                    <a:pt x="899" y="2260"/>
                  </a:lnTo>
                  <a:lnTo>
                    <a:pt x="933" y="2250"/>
                  </a:lnTo>
                  <a:lnTo>
                    <a:pt x="969" y="2246"/>
                  </a:lnTo>
                  <a:lnTo>
                    <a:pt x="1025" y="2246"/>
                  </a:lnTo>
                  <a:lnTo>
                    <a:pt x="1025" y="2110"/>
                  </a:lnTo>
                  <a:lnTo>
                    <a:pt x="255" y="2110"/>
                  </a:lnTo>
                  <a:lnTo>
                    <a:pt x="214" y="2106"/>
                  </a:lnTo>
                  <a:lnTo>
                    <a:pt x="174" y="2098"/>
                  </a:lnTo>
                  <a:lnTo>
                    <a:pt x="137" y="2083"/>
                  </a:lnTo>
                  <a:lnTo>
                    <a:pt x="105" y="2064"/>
                  </a:lnTo>
                  <a:lnTo>
                    <a:pt x="75" y="2040"/>
                  </a:lnTo>
                  <a:lnTo>
                    <a:pt x="49" y="2012"/>
                  </a:lnTo>
                  <a:lnTo>
                    <a:pt x="29" y="1982"/>
                  </a:lnTo>
                  <a:lnTo>
                    <a:pt x="13" y="1947"/>
                  </a:lnTo>
                  <a:lnTo>
                    <a:pt x="3" y="1910"/>
                  </a:lnTo>
                  <a:lnTo>
                    <a:pt x="0" y="1873"/>
                  </a:lnTo>
                  <a:lnTo>
                    <a:pt x="0" y="237"/>
                  </a:lnTo>
                  <a:lnTo>
                    <a:pt x="3" y="199"/>
                  </a:lnTo>
                  <a:lnTo>
                    <a:pt x="13" y="162"/>
                  </a:lnTo>
                  <a:lnTo>
                    <a:pt x="29" y="128"/>
                  </a:lnTo>
                  <a:lnTo>
                    <a:pt x="49" y="98"/>
                  </a:lnTo>
                  <a:lnTo>
                    <a:pt x="75" y="70"/>
                  </a:lnTo>
                  <a:lnTo>
                    <a:pt x="105" y="46"/>
                  </a:lnTo>
                  <a:lnTo>
                    <a:pt x="137" y="27"/>
                  </a:lnTo>
                  <a:lnTo>
                    <a:pt x="174" y="12"/>
                  </a:lnTo>
                  <a:lnTo>
                    <a:pt x="214" y="4"/>
                  </a:lnTo>
                  <a:lnTo>
                    <a:pt x="255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74" name="Freeform 24"/>
            <p:cNvSpPr>
              <a:spLocks noEditPoints="1"/>
            </p:cNvSpPr>
            <p:nvPr/>
          </p:nvSpPr>
          <p:spPr bwMode="auto">
            <a:xfrm>
              <a:off x="9337253" y="4232321"/>
              <a:ext cx="2145914" cy="1980524"/>
            </a:xfrm>
            <a:custGeom>
              <a:avLst/>
              <a:gdLst>
                <a:gd name="T0" fmla="*/ 2147483646 w 2595"/>
                <a:gd name="T1" fmla="*/ 2147483646 h 2397"/>
                <a:gd name="T2" fmla="*/ 2147483646 w 2595"/>
                <a:gd name="T3" fmla="*/ 2147483646 h 2397"/>
                <a:gd name="T4" fmla="*/ 2147483646 w 2595"/>
                <a:gd name="T5" fmla="*/ 2147483646 h 2397"/>
                <a:gd name="T6" fmla="*/ 2147483646 w 2595"/>
                <a:gd name="T7" fmla="*/ 2147483646 h 2397"/>
                <a:gd name="T8" fmla="*/ 2147483646 w 2595"/>
                <a:gd name="T9" fmla="*/ 2147483646 h 2397"/>
                <a:gd name="T10" fmla="*/ 2147483646 w 2595"/>
                <a:gd name="T11" fmla="*/ 2147483646 h 2397"/>
                <a:gd name="T12" fmla="*/ 2147483646 w 2595"/>
                <a:gd name="T13" fmla="*/ 2147483646 h 2397"/>
                <a:gd name="T14" fmla="*/ 2147483646 w 2595"/>
                <a:gd name="T15" fmla="*/ 2147483646 h 2397"/>
                <a:gd name="T16" fmla="*/ 2147483646 w 2595"/>
                <a:gd name="T17" fmla="*/ 2147483646 h 2397"/>
                <a:gd name="T18" fmla="*/ 2147483646 w 2595"/>
                <a:gd name="T19" fmla="*/ 2147483646 h 2397"/>
                <a:gd name="T20" fmla="*/ 2147483646 w 2595"/>
                <a:gd name="T21" fmla="*/ 2147483646 h 2397"/>
                <a:gd name="T22" fmla="*/ 2147483646 w 2595"/>
                <a:gd name="T23" fmla="*/ 2147483646 h 2397"/>
                <a:gd name="T24" fmla="*/ 2147483646 w 2595"/>
                <a:gd name="T25" fmla="*/ 2147483646 h 2397"/>
                <a:gd name="T26" fmla="*/ 2147483646 w 2595"/>
                <a:gd name="T27" fmla="*/ 2147483646 h 2397"/>
                <a:gd name="T28" fmla="*/ 2147483646 w 2595"/>
                <a:gd name="T29" fmla="*/ 2147483646 h 2397"/>
                <a:gd name="T30" fmla="*/ 2147483646 w 2595"/>
                <a:gd name="T31" fmla="*/ 2147483646 h 2397"/>
                <a:gd name="T32" fmla="*/ 2147483646 w 2595"/>
                <a:gd name="T33" fmla="*/ 2147483646 h 2397"/>
                <a:gd name="T34" fmla="*/ 2147483646 w 2595"/>
                <a:gd name="T35" fmla="*/ 2147483646 h 2397"/>
                <a:gd name="T36" fmla="*/ 2147483646 w 2595"/>
                <a:gd name="T37" fmla="*/ 2147483646 h 2397"/>
                <a:gd name="T38" fmla="*/ 2147483646 w 2595"/>
                <a:gd name="T39" fmla="*/ 2147483646 h 2397"/>
                <a:gd name="T40" fmla="*/ 2147483646 w 2595"/>
                <a:gd name="T41" fmla="*/ 2147483646 h 2397"/>
                <a:gd name="T42" fmla="*/ 2147483646 w 2595"/>
                <a:gd name="T43" fmla="*/ 2147483646 h 2397"/>
                <a:gd name="T44" fmla="*/ 2147483646 w 2595"/>
                <a:gd name="T45" fmla="*/ 2147483646 h 2397"/>
                <a:gd name="T46" fmla="*/ 2147483646 w 2595"/>
                <a:gd name="T47" fmla="*/ 2147483646 h 2397"/>
                <a:gd name="T48" fmla="*/ 2147483646 w 2595"/>
                <a:gd name="T49" fmla="*/ 2147483646 h 2397"/>
                <a:gd name="T50" fmla="*/ 2147483646 w 2595"/>
                <a:gd name="T51" fmla="*/ 2147483646 h 2397"/>
                <a:gd name="T52" fmla="*/ 2147483646 w 2595"/>
                <a:gd name="T53" fmla="*/ 0 h 2397"/>
                <a:gd name="T54" fmla="*/ 2147483646 w 2595"/>
                <a:gd name="T55" fmla="*/ 0 h 2397"/>
                <a:gd name="T56" fmla="*/ 2147483646 w 2595"/>
                <a:gd name="T57" fmla="*/ 1692391221 h 2397"/>
                <a:gd name="T58" fmla="*/ 2147483646 w 2595"/>
                <a:gd name="T59" fmla="*/ 2147483646 h 2397"/>
                <a:gd name="T60" fmla="*/ 2147483646 w 2595"/>
                <a:gd name="T61" fmla="*/ 2147483646 h 2397"/>
                <a:gd name="T62" fmla="*/ 2147483646 w 2595"/>
                <a:gd name="T63" fmla="*/ 2147483646 h 2397"/>
                <a:gd name="T64" fmla="*/ 2147483646 w 2595"/>
                <a:gd name="T65" fmla="*/ 2147483646 h 2397"/>
                <a:gd name="T66" fmla="*/ 2147483646 w 2595"/>
                <a:gd name="T67" fmla="*/ 2147483646 h 2397"/>
                <a:gd name="T68" fmla="*/ 2147483646 w 2595"/>
                <a:gd name="T69" fmla="*/ 2147483646 h 2397"/>
                <a:gd name="T70" fmla="*/ 2147483646 w 2595"/>
                <a:gd name="T71" fmla="*/ 2147483646 h 2397"/>
                <a:gd name="T72" fmla="*/ 2147483646 w 2595"/>
                <a:gd name="T73" fmla="*/ 2147483646 h 2397"/>
                <a:gd name="T74" fmla="*/ 2147483646 w 2595"/>
                <a:gd name="T75" fmla="*/ 2147483646 h 2397"/>
                <a:gd name="T76" fmla="*/ 2147483646 w 2595"/>
                <a:gd name="T77" fmla="*/ 2147483646 h 2397"/>
                <a:gd name="T78" fmla="*/ 2147483646 w 2595"/>
                <a:gd name="T79" fmla="*/ 2147483646 h 2397"/>
                <a:gd name="T80" fmla="*/ 2147483646 w 2595"/>
                <a:gd name="T81" fmla="*/ 2147483646 h 2397"/>
                <a:gd name="T82" fmla="*/ 2147483646 w 2595"/>
                <a:gd name="T83" fmla="*/ 2147483646 h 2397"/>
                <a:gd name="T84" fmla="*/ 2147483646 w 2595"/>
                <a:gd name="T85" fmla="*/ 2147483646 h 2397"/>
                <a:gd name="T86" fmla="*/ 2147483646 w 2595"/>
                <a:gd name="T87" fmla="*/ 2147483646 h 2397"/>
                <a:gd name="T88" fmla="*/ 2147483646 w 2595"/>
                <a:gd name="T89" fmla="*/ 2147483646 h 2397"/>
                <a:gd name="T90" fmla="*/ 2147483646 w 2595"/>
                <a:gd name="T91" fmla="*/ 2147483646 h 2397"/>
                <a:gd name="T92" fmla="*/ 2147483646 w 2595"/>
                <a:gd name="T93" fmla="*/ 2147483646 h 2397"/>
                <a:gd name="T94" fmla="*/ 2147483646 w 2595"/>
                <a:gd name="T95" fmla="*/ 2147483646 h 2397"/>
                <a:gd name="T96" fmla="*/ 2147483646 w 2595"/>
                <a:gd name="T97" fmla="*/ 2147483646 h 2397"/>
                <a:gd name="T98" fmla="*/ 2147483646 w 2595"/>
                <a:gd name="T99" fmla="*/ 2147483646 h 2397"/>
                <a:gd name="T100" fmla="*/ 0 w 2595"/>
                <a:gd name="T101" fmla="*/ 2147483646 h 2397"/>
                <a:gd name="T102" fmla="*/ 0 w 2595"/>
                <a:gd name="T103" fmla="*/ 2147483646 h 2397"/>
                <a:gd name="T104" fmla="*/ 2147483646 w 2595"/>
                <a:gd name="T105" fmla="*/ 2147483646 h 2397"/>
                <a:gd name="T106" fmla="*/ 2147483646 w 2595"/>
                <a:gd name="T107" fmla="*/ 2147483646 h 2397"/>
                <a:gd name="T108" fmla="*/ 2147483646 w 2595"/>
                <a:gd name="T109" fmla="*/ 2147483646 h 2397"/>
                <a:gd name="T110" fmla="*/ 2147483646 w 2595"/>
                <a:gd name="T111" fmla="*/ 2147483646 h 2397"/>
                <a:gd name="T112" fmla="*/ 2147483646 w 2595"/>
                <a:gd name="T113" fmla="*/ 2147483646 h 2397"/>
                <a:gd name="T114" fmla="*/ 2147483646 w 2595"/>
                <a:gd name="T115" fmla="*/ 1692391221 h 2397"/>
                <a:gd name="T116" fmla="*/ 2147483646 w 2595"/>
                <a:gd name="T117" fmla="*/ 0 h 239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5" h="2397">
                  <a:moveTo>
                    <a:pt x="1026" y="1990"/>
                  </a:moveTo>
                  <a:lnTo>
                    <a:pt x="1573" y="1990"/>
                  </a:lnTo>
                  <a:lnTo>
                    <a:pt x="1573" y="2246"/>
                  </a:lnTo>
                  <a:lnTo>
                    <a:pt x="1745" y="2246"/>
                  </a:lnTo>
                  <a:lnTo>
                    <a:pt x="1767" y="2250"/>
                  </a:lnTo>
                  <a:lnTo>
                    <a:pt x="1787" y="2259"/>
                  </a:lnTo>
                  <a:lnTo>
                    <a:pt x="1803" y="2275"/>
                  </a:lnTo>
                  <a:lnTo>
                    <a:pt x="1816" y="2296"/>
                  </a:lnTo>
                  <a:lnTo>
                    <a:pt x="1825" y="2320"/>
                  </a:lnTo>
                  <a:lnTo>
                    <a:pt x="1827" y="2347"/>
                  </a:lnTo>
                  <a:lnTo>
                    <a:pt x="1827" y="2397"/>
                  </a:lnTo>
                  <a:lnTo>
                    <a:pt x="768" y="2397"/>
                  </a:lnTo>
                  <a:lnTo>
                    <a:pt x="768" y="2347"/>
                  </a:lnTo>
                  <a:lnTo>
                    <a:pt x="772" y="2320"/>
                  </a:lnTo>
                  <a:lnTo>
                    <a:pt x="780" y="2296"/>
                  </a:lnTo>
                  <a:lnTo>
                    <a:pt x="792" y="2275"/>
                  </a:lnTo>
                  <a:lnTo>
                    <a:pt x="809" y="2259"/>
                  </a:lnTo>
                  <a:lnTo>
                    <a:pt x="828" y="2250"/>
                  </a:lnTo>
                  <a:lnTo>
                    <a:pt x="850" y="2246"/>
                  </a:lnTo>
                  <a:lnTo>
                    <a:pt x="1026" y="2246"/>
                  </a:lnTo>
                  <a:lnTo>
                    <a:pt x="1026" y="1990"/>
                  </a:lnTo>
                  <a:close/>
                  <a:moveTo>
                    <a:pt x="160" y="159"/>
                  </a:moveTo>
                  <a:lnTo>
                    <a:pt x="160" y="1711"/>
                  </a:lnTo>
                  <a:lnTo>
                    <a:pt x="2435" y="1711"/>
                  </a:lnTo>
                  <a:lnTo>
                    <a:pt x="2435" y="159"/>
                  </a:lnTo>
                  <a:lnTo>
                    <a:pt x="160" y="159"/>
                  </a:lnTo>
                  <a:close/>
                  <a:moveTo>
                    <a:pt x="136" y="0"/>
                  </a:moveTo>
                  <a:lnTo>
                    <a:pt x="2461" y="0"/>
                  </a:lnTo>
                  <a:lnTo>
                    <a:pt x="2491" y="3"/>
                  </a:lnTo>
                  <a:lnTo>
                    <a:pt x="2520" y="12"/>
                  </a:lnTo>
                  <a:lnTo>
                    <a:pt x="2544" y="26"/>
                  </a:lnTo>
                  <a:lnTo>
                    <a:pt x="2566" y="44"/>
                  </a:lnTo>
                  <a:lnTo>
                    <a:pt x="2582" y="66"/>
                  </a:lnTo>
                  <a:lnTo>
                    <a:pt x="2591" y="90"/>
                  </a:lnTo>
                  <a:lnTo>
                    <a:pt x="2595" y="117"/>
                  </a:lnTo>
                  <a:lnTo>
                    <a:pt x="2595" y="1753"/>
                  </a:lnTo>
                  <a:lnTo>
                    <a:pt x="2591" y="1779"/>
                  </a:lnTo>
                  <a:lnTo>
                    <a:pt x="2582" y="1804"/>
                  </a:lnTo>
                  <a:lnTo>
                    <a:pt x="2566" y="1825"/>
                  </a:lnTo>
                  <a:lnTo>
                    <a:pt x="2544" y="1844"/>
                  </a:lnTo>
                  <a:lnTo>
                    <a:pt x="2520" y="1858"/>
                  </a:lnTo>
                  <a:lnTo>
                    <a:pt x="2491" y="1867"/>
                  </a:lnTo>
                  <a:lnTo>
                    <a:pt x="2461" y="1870"/>
                  </a:lnTo>
                  <a:lnTo>
                    <a:pt x="136" y="1870"/>
                  </a:lnTo>
                  <a:lnTo>
                    <a:pt x="104" y="1867"/>
                  </a:lnTo>
                  <a:lnTo>
                    <a:pt x="76" y="1858"/>
                  </a:lnTo>
                  <a:lnTo>
                    <a:pt x="51" y="1844"/>
                  </a:lnTo>
                  <a:lnTo>
                    <a:pt x="30" y="1825"/>
                  </a:lnTo>
                  <a:lnTo>
                    <a:pt x="15" y="1804"/>
                  </a:lnTo>
                  <a:lnTo>
                    <a:pt x="4" y="1779"/>
                  </a:lnTo>
                  <a:lnTo>
                    <a:pt x="0" y="175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5" y="66"/>
                  </a:lnTo>
                  <a:lnTo>
                    <a:pt x="30" y="44"/>
                  </a:lnTo>
                  <a:lnTo>
                    <a:pt x="51" y="26"/>
                  </a:lnTo>
                  <a:lnTo>
                    <a:pt x="76" y="12"/>
                  </a:lnTo>
                  <a:lnTo>
                    <a:pt x="104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75" name="Rectangle 25"/>
            <p:cNvSpPr>
              <a:spLocks noChangeArrowheads="1"/>
            </p:cNvSpPr>
            <p:nvPr/>
          </p:nvSpPr>
          <p:spPr bwMode="auto">
            <a:xfrm>
              <a:off x="9568797" y="4463864"/>
              <a:ext cx="1682827" cy="1083293"/>
            </a:xfrm>
            <a:prstGeom prst="rect">
              <a:avLst/>
            </a:prstGeom>
            <a:solidFill>
              <a:srgbClr val="00B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prstClr val="white"/>
                </a:solidFill>
              </a:endParaRPr>
            </a:p>
          </p:txBody>
        </p:sp>
        <p:sp>
          <p:nvSpPr>
            <p:cNvPr id="58376" name="Freeform 26"/>
            <p:cNvSpPr>
              <a:spLocks/>
            </p:cNvSpPr>
            <p:nvPr/>
          </p:nvSpPr>
          <p:spPr bwMode="auto">
            <a:xfrm>
              <a:off x="9568797" y="4463864"/>
              <a:ext cx="1682827" cy="1083293"/>
            </a:xfrm>
            <a:custGeom>
              <a:avLst/>
              <a:gdLst>
                <a:gd name="T0" fmla="*/ 2147483646 w 2036"/>
                <a:gd name="T1" fmla="*/ 0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2147483646 w 2036"/>
                <a:gd name="T91" fmla="*/ 2147483646 h 1312"/>
                <a:gd name="T92" fmla="*/ 2147483646 w 2036"/>
                <a:gd name="T93" fmla="*/ 2147483646 h 1312"/>
                <a:gd name="T94" fmla="*/ 2147483646 w 2036"/>
                <a:gd name="T95" fmla="*/ 2147483646 h 1312"/>
                <a:gd name="T96" fmla="*/ 2147483646 w 2036"/>
                <a:gd name="T97" fmla="*/ 2147483646 h 1312"/>
                <a:gd name="T98" fmla="*/ 2147483646 w 2036"/>
                <a:gd name="T99" fmla="*/ 2147483646 h 1312"/>
                <a:gd name="T100" fmla="*/ 2147483646 w 2036"/>
                <a:gd name="T101" fmla="*/ 2147483646 h 1312"/>
                <a:gd name="T102" fmla="*/ 2147483646 w 2036"/>
                <a:gd name="T103" fmla="*/ 2147483646 h 1312"/>
                <a:gd name="T104" fmla="*/ 2147483646 w 2036"/>
                <a:gd name="T105" fmla="*/ 2147483646 h 1312"/>
                <a:gd name="T106" fmla="*/ 2147483646 w 2036"/>
                <a:gd name="T107" fmla="*/ 2147483646 h 1312"/>
                <a:gd name="T108" fmla="*/ 2147483646 w 2036"/>
                <a:gd name="T109" fmla="*/ 0 h 1312"/>
                <a:gd name="T110" fmla="*/ 0 w 2036"/>
                <a:gd name="T111" fmla="*/ 2147483646 h 13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581" y="0"/>
                  </a:lnTo>
                  <a:lnTo>
                    <a:pt x="581" y="1"/>
                  </a:lnTo>
                  <a:lnTo>
                    <a:pt x="581" y="19"/>
                  </a:lnTo>
                  <a:lnTo>
                    <a:pt x="581" y="44"/>
                  </a:lnTo>
                  <a:lnTo>
                    <a:pt x="582" y="68"/>
                  </a:lnTo>
                  <a:lnTo>
                    <a:pt x="584" y="91"/>
                  </a:lnTo>
                  <a:lnTo>
                    <a:pt x="596" y="100"/>
                  </a:lnTo>
                  <a:lnTo>
                    <a:pt x="609" y="111"/>
                  </a:lnTo>
                  <a:lnTo>
                    <a:pt x="626" y="126"/>
                  </a:lnTo>
                  <a:lnTo>
                    <a:pt x="639" y="137"/>
                  </a:lnTo>
                  <a:lnTo>
                    <a:pt x="654" y="149"/>
                  </a:lnTo>
                  <a:lnTo>
                    <a:pt x="669" y="161"/>
                  </a:lnTo>
                  <a:lnTo>
                    <a:pt x="684" y="173"/>
                  </a:lnTo>
                  <a:lnTo>
                    <a:pt x="698" y="184"/>
                  </a:lnTo>
                  <a:lnTo>
                    <a:pt x="711" y="192"/>
                  </a:lnTo>
                  <a:lnTo>
                    <a:pt x="719" y="198"/>
                  </a:lnTo>
                  <a:lnTo>
                    <a:pt x="733" y="207"/>
                  </a:lnTo>
                  <a:lnTo>
                    <a:pt x="750" y="220"/>
                  </a:lnTo>
                  <a:lnTo>
                    <a:pt x="769" y="239"/>
                  </a:lnTo>
                  <a:lnTo>
                    <a:pt x="788" y="264"/>
                  </a:lnTo>
                  <a:lnTo>
                    <a:pt x="807" y="291"/>
                  </a:lnTo>
                  <a:lnTo>
                    <a:pt x="828" y="322"/>
                  </a:lnTo>
                  <a:lnTo>
                    <a:pt x="847" y="354"/>
                  </a:lnTo>
                  <a:lnTo>
                    <a:pt x="865" y="389"/>
                  </a:lnTo>
                  <a:lnTo>
                    <a:pt x="882" y="426"/>
                  </a:lnTo>
                  <a:lnTo>
                    <a:pt x="897" y="462"/>
                  </a:lnTo>
                  <a:lnTo>
                    <a:pt x="909" y="497"/>
                  </a:lnTo>
                  <a:lnTo>
                    <a:pt x="917" y="533"/>
                  </a:lnTo>
                  <a:lnTo>
                    <a:pt x="922" y="566"/>
                  </a:lnTo>
                  <a:lnTo>
                    <a:pt x="923" y="601"/>
                  </a:lnTo>
                  <a:lnTo>
                    <a:pt x="922" y="640"/>
                  </a:lnTo>
                  <a:lnTo>
                    <a:pt x="921" y="681"/>
                  </a:lnTo>
                  <a:lnTo>
                    <a:pt x="921" y="702"/>
                  </a:lnTo>
                  <a:lnTo>
                    <a:pt x="920" y="728"/>
                  </a:lnTo>
                  <a:lnTo>
                    <a:pt x="920" y="752"/>
                  </a:lnTo>
                  <a:lnTo>
                    <a:pt x="920" y="776"/>
                  </a:lnTo>
                  <a:lnTo>
                    <a:pt x="921" y="794"/>
                  </a:lnTo>
                  <a:lnTo>
                    <a:pt x="938" y="812"/>
                  </a:lnTo>
                  <a:lnTo>
                    <a:pt x="956" y="833"/>
                  </a:lnTo>
                  <a:lnTo>
                    <a:pt x="975" y="858"/>
                  </a:lnTo>
                  <a:lnTo>
                    <a:pt x="984" y="871"/>
                  </a:lnTo>
                  <a:lnTo>
                    <a:pt x="996" y="885"/>
                  </a:lnTo>
                  <a:lnTo>
                    <a:pt x="1009" y="902"/>
                  </a:lnTo>
                  <a:lnTo>
                    <a:pt x="1024" y="919"/>
                  </a:lnTo>
                  <a:lnTo>
                    <a:pt x="1038" y="936"/>
                  </a:lnTo>
                  <a:lnTo>
                    <a:pt x="1053" y="950"/>
                  </a:lnTo>
                  <a:lnTo>
                    <a:pt x="1066" y="962"/>
                  </a:lnTo>
                  <a:lnTo>
                    <a:pt x="1078" y="970"/>
                  </a:lnTo>
                  <a:lnTo>
                    <a:pt x="1089" y="956"/>
                  </a:lnTo>
                  <a:lnTo>
                    <a:pt x="1101" y="938"/>
                  </a:lnTo>
                  <a:lnTo>
                    <a:pt x="1112" y="915"/>
                  </a:lnTo>
                  <a:lnTo>
                    <a:pt x="1123" y="889"/>
                  </a:lnTo>
                  <a:lnTo>
                    <a:pt x="1134" y="862"/>
                  </a:lnTo>
                  <a:lnTo>
                    <a:pt x="1142" y="833"/>
                  </a:lnTo>
                  <a:lnTo>
                    <a:pt x="1151" y="806"/>
                  </a:lnTo>
                  <a:lnTo>
                    <a:pt x="1157" y="780"/>
                  </a:lnTo>
                  <a:lnTo>
                    <a:pt x="1162" y="758"/>
                  </a:lnTo>
                  <a:lnTo>
                    <a:pt x="1163" y="741"/>
                  </a:lnTo>
                  <a:lnTo>
                    <a:pt x="1166" y="717"/>
                  </a:lnTo>
                  <a:lnTo>
                    <a:pt x="1175" y="692"/>
                  </a:lnTo>
                  <a:lnTo>
                    <a:pt x="1189" y="667"/>
                  </a:lnTo>
                  <a:lnTo>
                    <a:pt x="1207" y="642"/>
                  </a:lnTo>
                  <a:lnTo>
                    <a:pt x="1228" y="617"/>
                  </a:lnTo>
                  <a:lnTo>
                    <a:pt x="1251" y="592"/>
                  </a:lnTo>
                  <a:lnTo>
                    <a:pt x="1275" y="569"/>
                  </a:lnTo>
                  <a:lnTo>
                    <a:pt x="1299" y="548"/>
                  </a:lnTo>
                  <a:lnTo>
                    <a:pt x="1321" y="528"/>
                  </a:lnTo>
                  <a:lnTo>
                    <a:pt x="1343" y="511"/>
                  </a:lnTo>
                  <a:lnTo>
                    <a:pt x="1361" y="498"/>
                  </a:lnTo>
                  <a:lnTo>
                    <a:pt x="1371" y="492"/>
                  </a:lnTo>
                  <a:lnTo>
                    <a:pt x="1382" y="486"/>
                  </a:lnTo>
                  <a:lnTo>
                    <a:pt x="1395" y="481"/>
                  </a:lnTo>
                  <a:lnTo>
                    <a:pt x="1411" y="476"/>
                  </a:lnTo>
                  <a:lnTo>
                    <a:pt x="1431" y="473"/>
                  </a:lnTo>
                  <a:lnTo>
                    <a:pt x="1457" y="470"/>
                  </a:lnTo>
                  <a:lnTo>
                    <a:pt x="1487" y="467"/>
                  </a:lnTo>
                  <a:lnTo>
                    <a:pt x="1523" y="463"/>
                  </a:lnTo>
                  <a:lnTo>
                    <a:pt x="1568" y="461"/>
                  </a:lnTo>
                  <a:lnTo>
                    <a:pt x="1619" y="457"/>
                  </a:lnTo>
                  <a:lnTo>
                    <a:pt x="1640" y="456"/>
                  </a:lnTo>
                  <a:lnTo>
                    <a:pt x="1661" y="455"/>
                  </a:lnTo>
                  <a:lnTo>
                    <a:pt x="1679" y="453"/>
                  </a:lnTo>
                  <a:lnTo>
                    <a:pt x="1683" y="449"/>
                  </a:lnTo>
                  <a:lnTo>
                    <a:pt x="1687" y="443"/>
                  </a:lnTo>
                  <a:lnTo>
                    <a:pt x="1694" y="435"/>
                  </a:lnTo>
                  <a:lnTo>
                    <a:pt x="1666" y="417"/>
                  </a:lnTo>
                  <a:lnTo>
                    <a:pt x="1642" y="398"/>
                  </a:lnTo>
                  <a:lnTo>
                    <a:pt x="1621" y="377"/>
                  </a:lnTo>
                  <a:lnTo>
                    <a:pt x="1608" y="359"/>
                  </a:lnTo>
                  <a:lnTo>
                    <a:pt x="1600" y="337"/>
                  </a:lnTo>
                  <a:lnTo>
                    <a:pt x="1598" y="314"/>
                  </a:lnTo>
                  <a:lnTo>
                    <a:pt x="1600" y="289"/>
                  </a:lnTo>
                  <a:lnTo>
                    <a:pt x="1606" y="261"/>
                  </a:lnTo>
                  <a:lnTo>
                    <a:pt x="1617" y="229"/>
                  </a:lnTo>
                  <a:lnTo>
                    <a:pt x="1631" y="190"/>
                  </a:lnTo>
                  <a:lnTo>
                    <a:pt x="1637" y="170"/>
                  </a:lnTo>
                  <a:lnTo>
                    <a:pt x="1645" y="149"/>
                  </a:lnTo>
                  <a:lnTo>
                    <a:pt x="1651" y="127"/>
                  </a:lnTo>
                  <a:lnTo>
                    <a:pt x="1643" y="121"/>
                  </a:lnTo>
                  <a:lnTo>
                    <a:pt x="1633" y="112"/>
                  </a:lnTo>
                  <a:lnTo>
                    <a:pt x="1620" y="102"/>
                  </a:lnTo>
                  <a:lnTo>
                    <a:pt x="1606" y="91"/>
                  </a:lnTo>
                  <a:lnTo>
                    <a:pt x="1593" y="81"/>
                  </a:lnTo>
                  <a:lnTo>
                    <a:pt x="1582" y="74"/>
                  </a:lnTo>
                  <a:lnTo>
                    <a:pt x="1565" y="60"/>
                  </a:lnTo>
                  <a:lnTo>
                    <a:pt x="1552" y="42"/>
                  </a:lnTo>
                  <a:lnTo>
                    <a:pt x="1544" y="22"/>
                  </a:lnTo>
                  <a:lnTo>
                    <a:pt x="1541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8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77" name="Freeform 27"/>
            <p:cNvSpPr>
              <a:spLocks/>
            </p:cNvSpPr>
            <p:nvPr/>
          </p:nvSpPr>
          <p:spPr bwMode="auto">
            <a:xfrm>
              <a:off x="9568797" y="4455595"/>
              <a:ext cx="1682827" cy="1083293"/>
            </a:xfrm>
            <a:custGeom>
              <a:avLst/>
              <a:gdLst>
                <a:gd name="T0" fmla="*/ 2147483646 w 2036"/>
                <a:gd name="T1" fmla="*/ 2147483646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497" y="0"/>
                  </a:lnTo>
                  <a:lnTo>
                    <a:pt x="497" y="28"/>
                  </a:lnTo>
                  <a:lnTo>
                    <a:pt x="497" y="56"/>
                  </a:lnTo>
                  <a:lnTo>
                    <a:pt x="498" y="81"/>
                  </a:lnTo>
                  <a:lnTo>
                    <a:pt x="499" y="104"/>
                  </a:lnTo>
                  <a:lnTo>
                    <a:pt x="501" y="123"/>
                  </a:lnTo>
                  <a:lnTo>
                    <a:pt x="505" y="137"/>
                  </a:lnTo>
                  <a:lnTo>
                    <a:pt x="510" y="143"/>
                  </a:lnTo>
                  <a:lnTo>
                    <a:pt x="518" y="149"/>
                  </a:lnTo>
                  <a:lnTo>
                    <a:pt x="530" y="157"/>
                  </a:lnTo>
                  <a:lnTo>
                    <a:pt x="546" y="169"/>
                  </a:lnTo>
                  <a:lnTo>
                    <a:pt x="563" y="184"/>
                  </a:lnTo>
                  <a:lnTo>
                    <a:pt x="581" y="199"/>
                  </a:lnTo>
                  <a:lnTo>
                    <a:pt x="600" y="215"/>
                  </a:lnTo>
                  <a:lnTo>
                    <a:pt x="620" y="231"/>
                  </a:lnTo>
                  <a:lnTo>
                    <a:pt x="639" y="245"/>
                  </a:lnTo>
                  <a:lnTo>
                    <a:pt x="656" y="259"/>
                  </a:lnTo>
                  <a:lnTo>
                    <a:pt x="672" y="270"/>
                  </a:lnTo>
                  <a:lnTo>
                    <a:pt x="685" y="276"/>
                  </a:lnTo>
                  <a:lnTo>
                    <a:pt x="696" y="283"/>
                  </a:lnTo>
                  <a:lnTo>
                    <a:pt x="708" y="296"/>
                  </a:lnTo>
                  <a:lnTo>
                    <a:pt x="723" y="313"/>
                  </a:lnTo>
                  <a:lnTo>
                    <a:pt x="737" y="334"/>
                  </a:lnTo>
                  <a:lnTo>
                    <a:pt x="752" y="359"/>
                  </a:lnTo>
                  <a:lnTo>
                    <a:pt x="767" y="386"/>
                  </a:lnTo>
                  <a:lnTo>
                    <a:pt x="782" y="413"/>
                  </a:lnTo>
                  <a:lnTo>
                    <a:pt x="795" y="443"/>
                  </a:lnTo>
                  <a:lnTo>
                    <a:pt x="808" y="472"/>
                  </a:lnTo>
                  <a:lnTo>
                    <a:pt x="819" y="499"/>
                  </a:lnTo>
                  <a:lnTo>
                    <a:pt x="828" y="527"/>
                  </a:lnTo>
                  <a:lnTo>
                    <a:pt x="834" y="551"/>
                  </a:lnTo>
                  <a:lnTo>
                    <a:pt x="836" y="572"/>
                  </a:lnTo>
                  <a:lnTo>
                    <a:pt x="837" y="595"/>
                  </a:lnTo>
                  <a:lnTo>
                    <a:pt x="837" y="621"/>
                  </a:lnTo>
                  <a:lnTo>
                    <a:pt x="837" y="649"/>
                  </a:lnTo>
                  <a:lnTo>
                    <a:pt x="836" y="678"/>
                  </a:lnTo>
                  <a:lnTo>
                    <a:pt x="835" y="707"/>
                  </a:lnTo>
                  <a:lnTo>
                    <a:pt x="834" y="736"/>
                  </a:lnTo>
                  <a:lnTo>
                    <a:pt x="834" y="764"/>
                  </a:lnTo>
                  <a:lnTo>
                    <a:pt x="835" y="790"/>
                  </a:lnTo>
                  <a:lnTo>
                    <a:pt x="837" y="811"/>
                  </a:lnTo>
                  <a:lnTo>
                    <a:pt x="841" y="829"/>
                  </a:lnTo>
                  <a:lnTo>
                    <a:pt x="847" y="843"/>
                  </a:lnTo>
                  <a:lnTo>
                    <a:pt x="854" y="851"/>
                  </a:lnTo>
                  <a:lnTo>
                    <a:pt x="864" y="858"/>
                  </a:lnTo>
                  <a:lnTo>
                    <a:pt x="876" y="871"/>
                  </a:lnTo>
                  <a:lnTo>
                    <a:pt x="889" y="887"/>
                  </a:lnTo>
                  <a:lnTo>
                    <a:pt x="905" y="908"/>
                  </a:lnTo>
                  <a:lnTo>
                    <a:pt x="922" y="930"/>
                  </a:lnTo>
                  <a:lnTo>
                    <a:pt x="940" y="954"/>
                  </a:lnTo>
                  <a:lnTo>
                    <a:pt x="960" y="977"/>
                  </a:lnTo>
                  <a:lnTo>
                    <a:pt x="980" y="999"/>
                  </a:lnTo>
                  <a:lnTo>
                    <a:pt x="1002" y="1019"/>
                  </a:lnTo>
                  <a:lnTo>
                    <a:pt x="1024" y="1036"/>
                  </a:lnTo>
                  <a:lnTo>
                    <a:pt x="1045" y="1048"/>
                  </a:lnTo>
                  <a:lnTo>
                    <a:pt x="1068" y="1056"/>
                  </a:lnTo>
                  <a:lnTo>
                    <a:pt x="1091" y="1057"/>
                  </a:lnTo>
                  <a:lnTo>
                    <a:pt x="1111" y="1051"/>
                  </a:lnTo>
                  <a:lnTo>
                    <a:pt x="1130" y="1037"/>
                  </a:lnTo>
                  <a:lnTo>
                    <a:pt x="1148" y="1019"/>
                  </a:lnTo>
                  <a:lnTo>
                    <a:pt x="1164" y="996"/>
                  </a:lnTo>
                  <a:lnTo>
                    <a:pt x="1180" y="970"/>
                  </a:lnTo>
                  <a:lnTo>
                    <a:pt x="1193" y="941"/>
                  </a:lnTo>
                  <a:lnTo>
                    <a:pt x="1206" y="910"/>
                  </a:lnTo>
                  <a:lnTo>
                    <a:pt x="1217" y="880"/>
                  </a:lnTo>
                  <a:lnTo>
                    <a:pt x="1227" y="850"/>
                  </a:lnTo>
                  <a:lnTo>
                    <a:pt x="1234" y="821"/>
                  </a:lnTo>
                  <a:lnTo>
                    <a:pt x="1240" y="794"/>
                  </a:lnTo>
                  <a:lnTo>
                    <a:pt x="1245" y="773"/>
                  </a:lnTo>
                  <a:lnTo>
                    <a:pt x="1247" y="754"/>
                  </a:lnTo>
                  <a:lnTo>
                    <a:pt x="1249" y="742"/>
                  </a:lnTo>
                  <a:lnTo>
                    <a:pt x="1251" y="730"/>
                  </a:lnTo>
                  <a:lnTo>
                    <a:pt x="1258" y="716"/>
                  </a:lnTo>
                  <a:lnTo>
                    <a:pt x="1270" y="699"/>
                  </a:lnTo>
                  <a:lnTo>
                    <a:pt x="1285" y="682"/>
                  </a:lnTo>
                  <a:lnTo>
                    <a:pt x="1303" y="664"/>
                  </a:lnTo>
                  <a:lnTo>
                    <a:pt x="1321" y="646"/>
                  </a:lnTo>
                  <a:lnTo>
                    <a:pt x="1340" y="628"/>
                  </a:lnTo>
                  <a:lnTo>
                    <a:pt x="1359" y="611"/>
                  </a:lnTo>
                  <a:lnTo>
                    <a:pt x="1376" y="596"/>
                  </a:lnTo>
                  <a:lnTo>
                    <a:pt x="1391" y="583"/>
                  </a:lnTo>
                  <a:lnTo>
                    <a:pt x="1403" y="573"/>
                  </a:lnTo>
                  <a:lnTo>
                    <a:pt x="1412" y="567"/>
                  </a:lnTo>
                  <a:lnTo>
                    <a:pt x="1421" y="562"/>
                  </a:lnTo>
                  <a:lnTo>
                    <a:pt x="1440" y="559"/>
                  </a:lnTo>
                  <a:lnTo>
                    <a:pt x="1463" y="555"/>
                  </a:lnTo>
                  <a:lnTo>
                    <a:pt x="1492" y="551"/>
                  </a:lnTo>
                  <a:lnTo>
                    <a:pt x="1523" y="549"/>
                  </a:lnTo>
                  <a:lnTo>
                    <a:pt x="1556" y="546"/>
                  </a:lnTo>
                  <a:lnTo>
                    <a:pt x="1588" y="544"/>
                  </a:lnTo>
                  <a:lnTo>
                    <a:pt x="1621" y="543"/>
                  </a:lnTo>
                  <a:lnTo>
                    <a:pt x="1650" y="540"/>
                  </a:lnTo>
                  <a:lnTo>
                    <a:pt x="1675" y="539"/>
                  </a:lnTo>
                  <a:lnTo>
                    <a:pt x="1695" y="538"/>
                  </a:lnTo>
                  <a:lnTo>
                    <a:pt x="1708" y="536"/>
                  </a:lnTo>
                  <a:lnTo>
                    <a:pt x="1719" y="532"/>
                  </a:lnTo>
                  <a:lnTo>
                    <a:pt x="1731" y="521"/>
                  </a:lnTo>
                  <a:lnTo>
                    <a:pt x="1744" y="507"/>
                  </a:lnTo>
                  <a:lnTo>
                    <a:pt x="1759" y="490"/>
                  </a:lnTo>
                  <a:lnTo>
                    <a:pt x="1773" y="469"/>
                  </a:lnTo>
                  <a:lnTo>
                    <a:pt x="1789" y="449"/>
                  </a:lnTo>
                  <a:lnTo>
                    <a:pt x="1802" y="428"/>
                  </a:lnTo>
                  <a:lnTo>
                    <a:pt x="1816" y="407"/>
                  </a:lnTo>
                  <a:lnTo>
                    <a:pt x="1793" y="394"/>
                  </a:lnTo>
                  <a:lnTo>
                    <a:pt x="1770" y="382"/>
                  </a:lnTo>
                  <a:lnTo>
                    <a:pt x="1748" y="369"/>
                  </a:lnTo>
                  <a:lnTo>
                    <a:pt x="1729" y="357"/>
                  </a:lnTo>
                  <a:lnTo>
                    <a:pt x="1712" y="345"/>
                  </a:lnTo>
                  <a:lnTo>
                    <a:pt x="1698" y="335"/>
                  </a:lnTo>
                  <a:lnTo>
                    <a:pt x="1689" y="326"/>
                  </a:lnTo>
                  <a:lnTo>
                    <a:pt x="1684" y="320"/>
                  </a:lnTo>
                  <a:lnTo>
                    <a:pt x="1683" y="312"/>
                  </a:lnTo>
                  <a:lnTo>
                    <a:pt x="1685" y="300"/>
                  </a:lnTo>
                  <a:lnTo>
                    <a:pt x="1689" y="284"/>
                  </a:lnTo>
                  <a:lnTo>
                    <a:pt x="1695" y="265"/>
                  </a:lnTo>
                  <a:lnTo>
                    <a:pt x="1702" y="244"/>
                  </a:lnTo>
                  <a:lnTo>
                    <a:pt x="1710" y="221"/>
                  </a:lnTo>
                  <a:lnTo>
                    <a:pt x="1718" y="197"/>
                  </a:lnTo>
                  <a:lnTo>
                    <a:pt x="1726" y="174"/>
                  </a:lnTo>
                  <a:lnTo>
                    <a:pt x="1733" y="152"/>
                  </a:lnTo>
                  <a:lnTo>
                    <a:pt x="1739" y="132"/>
                  </a:lnTo>
                  <a:lnTo>
                    <a:pt x="1743" y="114"/>
                  </a:lnTo>
                  <a:lnTo>
                    <a:pt x="1744" y="100"/>
                  </a:lnTo>
                  <a:lnTo>
                    <a:pt x="1743" y="89"/>
                  </a:lnTo>
                  <a:lnTo>
                    <a:pt x="1738" y="85"/>
                  </a:lnTo>
                  <a:lnTo>
                    <a:pt x="1727" y="77"/>
                  </a:lnTo>
                  <a:lnTo>
                    <a:pt x="1713" y="68"/>
                  </a:lnTo>
                  <a:lnTo>
                    <a:pt x="1697" y="54"/>
                  </a:lnTo>
                  <a:lnTo>
                    <a:pt x="1679" y="40"/>
                  </a:lnTo>
                  <a:lnTo>
                    <a:pt x="1661" y="25"/>
                  </a:lnTo>
                  <a:lnTo>
                    <a:pt x="1643" y="11"/>
                  </a:lnTo>
                  <a:lnTo>
                    <a:pt x="1626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78" name="Freeform 28"/>
            <p:cNvSpPr>
              <a:spLocks/>
            </p:cNvSpPr>
            <p:nvPr/>
          </p:nvSpPr>
          <p:spPr bwMode="auto">
            <a:xfrm>
              <a:off x="9568797" y="4914547"/>
              <a:ext cx="624341" cy="632610"/>
            </a:xfrm>
            <a:custGeom>
              <a:avLst/>
              <a:gdLst>
                <a:gd name="T0" fmla="*/ 0 w 755"/>
                <a:gd name="T1" fmla="*/ 0 h 763"/>
                <a:gd name="T2" fmla="*/ 2147483646 w 755"/>
                <a:gd name="T3" fmla="*/ 2147483646 h 763"/>
                <a:gd name="T4" fmla="*/ 2147483646 w 755"/>
                <a:gd name="T5" fmla="*/ 2147483646 h 763"/>
                <a:gd name="T6" fmla="*/ 2147483646 w 755"/>
                <a:gd name="T7" fmla="*/ 2147483646 h 763"/>
                <a:gd name="T8" fmla="*/ 2147483646 w 755"/>
                <a:gd name="T9" fmla="*/ 2147483646 h 763"/>
                <a:gd name="T10" fmla="*/ 2147483646 w 755"/>
                <a:gd name="T11" fmla="*/ 2147483646 h 763"/>
                <a:gd name="T12" fmla="*/ 2147483646 w 755"/>
                <a:gd name="T13" fmla="*/ 2147483646 h 763"/>
                <a:gd name="T14" fmla="*/ 2147483646 w 755"/>
                <a:gd name="T15" fmla="*/ 2147483646 h 763"/>
                <a:gd name="T16" fmla="*/ 2147483646 w 755"/>
                <a:gd name="T17" fmla="*/ 2147483646 h 763"/>
                <a:gd name="T18" fmla="*/ 2147483646 w 755"/>
                <a:gd name="T19" fmla="*/ 2147483646 h 763"/>
                <a:gd name="T20" fmla="*/ 2147483646 w 755"/>
                <a:gd name="T21" fmla="*/ 2147483646 h 763"/>
                <a:gd name="T22" fmla="*/ 2147483646 w 755"/>
                <a:gd name="T23" fmla="*/ 2147483646 h 763"/>
                <a:gd name="T24" fmla="*/ 2147483646 w 755"/>
                <a:gd name="T25" fmla="*/ 2147483646 h 763"/>
                <a:gd name="T26" fmla="*/ 2147483646 w 755"/>
                <a:gd name="T27" fmla="*/ 2147483646 h 763"/>
                <a:gd name="T28" fmla="*/ 2147483646 w 755"/>
                <a:gd name="T29" fmla="*/ 2147483646 h 763"/>
                <a:gd name="T30" fmla="*/ 2147483646 w 755"/>
                <a:gd name="T31" fmla="*/ 2147483646 h 763"/>
                <a:gd name="T32" fmla="*/ 2147483646 w 755"/>
                <a:gd name="T33" fmla="*/ 2147483646 h 763"/>
                <a:gd name="T34" fmla="*/ 2147483646 w 755"/>
                <a:gd name="T35" fmla="*/ 2147483646 h 763"/>
                <a:gd name="T36" fmla="*/ 2147483646 w 755"/>
                <a:gd name="T37" fmla="*/ 2147483646 h 763"/>
                <a:gd name="T38" fmla="*/ 2147483646 w 755"/>
                <a:gd name="T39" fmla="*/ 2147483646 h 763"/>
                <a:gd name="T40" fmla="*/ 2147483646 w 755"/>
                <a:gd name="T41" fmla="*/ 2147483646 h 763"/>
                <a:gd name="T42" fmla="*/ 2147483646 w 755"/>
                <a:gd name="T43" fmla="*/ 2147483646 h 763"/>
                <a:gd name="T44" fmla="*/ 2147483646 w 755"/>
                <a:gd name="T45" fmla="*/ 2147483646 h 763"/>
                <a:gd name="T46" fmla="*/ 2147483646 w 755"/>
                <a:gd name="T47" fmla="*/ 2147483646 h 763"/>
                <a:gd name="T48" fmla="*/ 2147483646 w 755"/>
                <a:gd name="T49" fmla="*/ 2147483646 h 763"/>
                <a:gd name="T50" fmla="*/ 2147483646 w 755"/>
                <a:gd name="T51" fmla="*/ 2147483646 h 763"/>
                <a:gd name="T52" fmla="*/ 2147483646 w 755"/>
                <a:gd name="T53" fmla="*/ 2147483646 h 763"/>
                <a:gd name="T54" fmla="*/ 2147483646 w 755"/>
                <a:gd name="T55" fmla="*/ 2147483646 h 763"/>
                <a:gd name="T56" fmla="*/ 0 w 755"/>
                <a:gd name="T57" fmla="*/ 2147483646 h 763"/>
                <a:gd name="T58" fmla="*/ 0 w 755"/>
                <a:gd name="T59" fmla="*/ 0 h 7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55" h="763">
                  <a:moveTo>
                    <a:pt x="0" y="0"/>
                  </a:moveTo>
                  <a:lnTo>
                    <a:pt x="31" y="24"/>
                  </a:lnTo>
                  <a:lnTo>
                    <a:pt x="60" y="52"/>
                  </a:lnTo>
                  <a:lnTo>
                    <a:pt x="87" y="82"/>
                  </a:lnTo>
                  <a:lnTo>
                    <a:pt x="110" y="117"/>
                  </a:lnTo>
                  <a:lnTo>
                    <a:pt x="137" y="158"/>
                  </a:lnTo>
                  <a:lnTo>
                    <a:pt x="171" y="198"/>
                  </a:lnTo>
                  <a:lnTo>
                    <a:pt x="210" y="237"/>
                  </a:lnTo>
                  <a:lnTo>
                    <a:pt x="252" y="273"/>
                  </a:lnTo>
                  <a:lnTo>
                    <a:pt x="298" y="308"/>
                  </a:lnTo>
                  <a:lnTo>
                    <a:pt x="345" y="341"/>
                  </a:lnTo>
                  <a:lnTo>
                    <a:pt x="393" y="372"/>
                  </a:lnTo>
                  <a:lnTo>
                    <a:pt x="441" y="400"/>
                  </a:lnTo>
                  <a:lnTo>
                    <a:pt x="487" y="427"/>
                  </a:lnTo>
                  <a:lnTo>
                    <a:pt x="532" y="451"/>
                  </a:lnTo>
                  <a:lnTo>
                    <a:pt x="563" y="470"/>
                  </a:lnTo>
                  <a:lnTo>
                    <a:pt x="590" y="493"/>
                  </a:lnTo>
                  <a:lnTo>
                    <a:pt x="614" y="520"/>
                  </a:lnTo>
                  <a:lnTo>
                    <a:pt x="636" y="548"/>
                  </a:lnTo>
                  <a:lnTo>
                    <a:pt x="654" y="577"/>
                  </a:lnTo>
                  <a:lnTo>
                    <a:pt x="671" y="607"/>
                  </a:lnTo>
                  <a:lnTo>
                    <a:pt x="685" y="637"/>
                  </a:lnTo>
                  <a:lnTo>
                    <a:pt x="698" y="666"/>
                  </a:lnTo>
                  <a:lnTo>
                    <a:pt x="711" y="693"/>
                  </a:lnTo>
                  <a:lnTo>
                    <a:pt x="723" y="716"/>
                  </a:lnTo>
                  <a:lnTo>
                    <a:pt x="733" y="736"/>
                  </a:lnTo>
                  <a:lnTo>
                    <a:pt x="744" y="752"/>
                  </a:lnTo>
                  <a:lnTo>
                    <a:pt x="755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7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79" name="Freeform 29"/>
            <p:cNvSpPr>
              <a:spLocks/>
            </p:cNvSpPr>
            <p:nvPr/>
          </p:nvSpPr>
          <p:spPr bwMode="auto">
            <a:xfrm>
              <a:off x="9568797" y="5113013"/>
              <a:ext cx="483761" cy="434144"/>
            </a:xfrm>
            <a:custGeom>
              <a:avLst/>
              <a:gdLst>
                <a:gd name="T0" fmla="*/ 0 w 586"/>
                <a:gd name="T1" fmla="*/ 0 h 525"/>
                <a:gd name="T2" fmla="*/ 2147483646 w 586"/>
                <a:gd name="T3" fmla="*/ 2147483646 h 525"/>
                <a:gd name="T4" fmla="*/ 2147483646 w 586"/>
                <a:gd name="T5" fmla="*/ 2147483646 h 525"/>
                <a:gd name="T6" fmla="*/ 2147483646 w 586"/>
                <a:gd name="T7" fmla="*/ 2147483646 h 525"/>
                <a:gd name="T8" fmla="*/ 2147483646 w 586"/>
                <a:gd name="T9" fmla="*/ 2147483646 h 525"/>
                <a:gd name="T10" fmla="*/ 2147483646 w 586"/>
                <a:gd name="T11" fmla="*/ 2147483646 h 525"/>
                <a:gd name="T12" fmla="*/ 2147483646 w 586"/>
                <a:gd name="T13" fmla="*/ 2147483646 h 525"/>
                <a:gd name="T14" fmla="*/ 2147483646 w 586"/>
                <a:gd name="T15" fmla="*/ 2147483646 h 525"/>
                <a:gd name="T16" fmla="*/ 2147483646 w 586"/>
                <a:gd name="T17" fmla="*/ 2147483646 h 525"/>
                <a:gd name="T18" fmla="*/ 2147483646 w 586"/>
                <a:gd name="T19" fmla="*/ 2147483646 h 525"/>
                <a:gd name="T20" fmla="*/ 2147483646 w 586"/>
                <a:gd name="T21" fmla="*/ 2147483646 h 525"/>
                <a:gd name="T22" fmla="*/ 2147483646 w 586"/>
                <a:gd name="T23" fmla="*/ 2147483646 h 525"/>
                <a:gd name="T24" fmla="*/ 2147483646 w 586"/>
                <a:gd name="T25" fmla="*/ 2147483646 h 525"/>
                <a:gd name="T26" fmla="*/ 2147483646 w 586"/>
                <a:gd name="T27" fmla="*/ 2147483646 h 525"/>
                <a:gd name="T28" fmla="*/ 2147483646 w 586"/>
                <a:gd name="T29" fmla="*/ 2147483646 h 525"/>
                <a:gd name="T30" fmla="*/ 2147483646 w 586"/>
                <a:gd name="T31" fmla="*/ 2147483646 h 525"/>
                <a:gd name="T32" fmla="*/ 2147483646 w 586"/>
                <a:gd name="T33" fmla="*/ 2147483646 h 525"/>
                <a:gd name="T34" fmla="*/ 2147483646 w 586"/>
                <a:gd name="T35" fmla="*/ 2147483646 h 525"/>
                <a:gd name="T36" fmla="*/ 2147483646 w 586"/>
                <a:gd name="T37" fmla="*/ 2147483646 h 525"/>
                <a:gd name="T38" fmla="*/ 2147483646 w 586"/>
                <a:gd name="T39" fmla="*/ 2147483646 h 525"/>
                <a:gd name="T40" fmla="*/ 2147483646 w 586"/>
                <a:gd name="T41" fmla="*/ 2147483646 h 525"/>
                <a:gd name="T42" fmla="*/ 2147483646 w 586"/>
                <a:gd name="T43" fmla="*/ 2147483646 h 525"/>
                <a:gd name="T44" fmla="*/ 2147483646 w 586"/>
                <a:gd name="T45" fmla="*/ 2147483646 h 525"/>
                <a:gd name="T46" fmla="*/ 2147483646 w 586"/>
                <a:gd name="T47" fmla="*/ 2147483646 h 525"/>
                <a:gd name="T48" fmla="*/ 2147483646 w 586"/>
                <a:gd name="T49" fmla="*/ 2147483646 h 525"/>
                <a:gd name="T50" fmla="*/ 0 w 586"/>
                <a:gd name="T51" fmla="*/ 2147483646 h 525"/>
                <a:gd name="T52" fmla="*/ 0 w 586"/>
                <a:gd name="T53" fmla="*/ 0 h 52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86" h="525">
                  <a:moveTo>
                    <a:pt x="0" y="0"/>
                  </a:moveTo>
                  <a:lnTo>
                    <a:pt x="26" y="28"/>
                  </a:lnTo>
                  <a:lnTo>
                    <a:pt x="49" y="56"/>
                  </a:lnTo>
                  <a:lnTo>
                    <a:pt x="68" y="86"/>
                  </a:lnTo>
                  <a:lnTo>
                    <a:pt x="85" y="111"/>
                  </a:lnTo>
                  <a:lnTo>
                    <a:pt x="107" y="134"/>
                  </a:lnTo>
                  <a:lnTo>
                    <a:pt x="133" y="154"/>
                  </a:lnTo>
                  <a:lnTo>
                    <a:pt x="160" y="171"/>
                  </a:lnTo>
                  <a:lnTo>
                    <a:pt x="191" y="185"/>
                  </a:lnTo>
                  <a:lnTo>
                    <a:pt x="224" y="200"/>
                  </a:lnTo>
                  <a:lnTo>
                    <a:pt x="258" y="213"/>
                  </a:lnTo>
                  <a:lnTo>
                    <a:pt x="293" y="225"/>
                  </a:lnTo>
                  <a:lnTo>
                    <a:pt x="330" y="238"/>
                  </a:lnTo>
                  <a:lnTo>
                    <a:pt x="367" y="252"/>
                  </a:lnTo>
                  <a:lnTo>
                    <a:pt x="402" y="266"/>
                  </a:lnTo>
                  <a:lnTo>
                    <a:pt x="437" y="283"/>
                  </a:lnTo>
                  <a:lnTo>
                    <a:pt x="471" y="301"/>
                  </a:lnTo>
                  <a:lnTo>
                    <a:pt x="499" y="321"/>
                  </a:lnTo>
                  <a:lnTo>
                    <a:pt x="521" y="343"/>
                  </a:lnTo>
                  <a:lnTo>
                    <a:pt x="540" y="371"/>
                  </a:lnTo>
                  <a:lnTo>
                    <a:pt x="555" y="400"/>
                  </a:lnTo>
                  <a:lnTo>
                    <a:pt x="567" y="431"/>
                  </a:lnTo>
                  <a:lnTo>
                    <a:pt x="575" y="462"/>
                  </a:lnTo>
                  <a:lnTo>
                    <a:pt x="582" y="493"/>
                  </a:lnTo>
                  <a:lnTo>
                    <a:pt x="586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80" name="Freeform 30"/>
            <p:cNvSpPr>
              <a:spLocks/>
            </p:cNvSpPr>
            <p:nvPr/>
          </p:nvSpPr>
          <p:spPr bwMode="auto">
            <a:xfrm>
              <a:off x="9953325" y="4869066"/>
              <a:ext cx="115772" cy="111637"/>
            </a:xfrm>
            <a:custGeom>
              <a:avLst/>
              <a:gdLst>
                <a:gd name="T0" fmla="*/ 2147483646 w 138"/>
                <a:gd name="T1" fmla="*/ 0 h 138"/>
                <a:gd name="T2" fmla="*/ 2147483646 w 138"/>
                <a:gd name="T3" fmla="*/ 1588283059 h 138"/>
                <a:gd name="T4" fmla="*/ 2147483646 w 138"/>
                <a:gd name="T5" fmla="*/ 2147483646 h 138"/>
                <a:gd name="T6" fmla="*/ 2147483646 w 138"/>
                <a:gd name="T7" fmla="*/ 2147483646 h 138"/>
                <a:gd name="T8" fmla="*/ 2147483646 w 138"/>
                <a:gd name="T9" fmla="*/ 2147483646 h 138"/>
                <a:gd name="T10" fmla="*/ 2147483646 w 138"/>
                <a:gd name="T11" fmla="*/ 2147483646 h 138"/>
                <a:gd name="T12" fmla="*/ 2147483646 w 138"/>
                <a:gd name="T13" fmla="*/ 2147483646 h 138"/>
                <a:gd name="T14" fmla="*/ 2147483646 w 138"/>
                <a:gd name="T15" fmla="*/ 2147483646 h 138"/>
                <a:gd name="T16" fmla="*/ 2147483646 w 138"/>
                <a:gd name="T17" fmla="*/ 2147483646 h 138"/>
                <a:gd name="T18" fmla="*/ 2147483646 w 138"/>
                <a:gd name="T19" fmla="*/ 2147483646 h 138"/>
                <a:gd name="T20" fmla="*/ 2147483646 w 138"/>
                <a:gd name="T21" fmla="*/ 2147483646 h 138"/>
                <a:gd name="T22" fmla="*/ 2147483646 w 138"/>
                <a:gd name="T23" fmla="*/ 2147483646 h 138"/>
                <a:gd name="T24" fmla="*/ 2147483646 w 138"/>
                <a:gd name="T25" fmla="*/ 2147483646 h 138"/>
                <a:gd name="T26" fmla="*/ 2147483646 w 138"/>
                <a:gd name="T27" fmla="*/ 2147483646 h 138"/>
                <a:gd name="T28" fmla="*/ 2147483646 w 138"/>
                <a:gd name="T29" fmla="*/ 2147483646 h 138"/>
                <a:gd name="T30" fmla="*/ 0 w 138"/>
                <a:gd name="T31" fmla="*/ 2147483646 h 138"/>
                <a:gd name="T32" fmla="*/ 2147483646 w 138"/>
                <a:gd name="T33" fmla="*/ 2147483646 h 138"/>
                <a:gd name="T34" fmla="*/ 2147483646 w 138"/>
                <a:gd name="T35" fmla="*/ 2147483646 h 138"/>
                <a:gd name="T36" fmla="*/ 2147483646 w 138"/>
                <a:gd name="T37" fmla="*/ 2147483646 h 138"/>
                <a:gd name="T38" fmla="*/ 2147483646 w 138"/>
                <a:gd name="T39" fmla="*/ 1588283059 h 138"/>
                <a:gd name="T40" fmla="*/ 2147483646 w 138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1" y="3"/>
                  </a:lnTo>
                  <a:lnTo>
                    <a:pt x="109" y="13"/>
                  </a:lnTo>
                  <a:lnTo>
                    <a:pt x="125" y="27"/>
                  </a:lnTo>
                  <a:lnTo>
                    <a:pt x="134" y="47"/>
                  </a:lnTo>
                  <a:lnTo>
                    <a:pt x="138" y="69"/>
                  </a:lnTo>
                  <a:lnTo>
                    <a:pt x="134" y="90"/>
                  </a:lnTo>
                  <a:lnTo>
                    <a:pt x="125" y="108"/>
                  </a:lnTo>
                  <a:lnTo>
                    <a:pt x="109" y="124"/>
                  </a:lnTo>
                  <a:lnTo>
                    <a:pt x="91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8" y="124"/>
                  </a:lnTo>
                  <a:lnTo>
                    <a:pt x="13" y="108"/>
                  </a:lnTo>
                  <a:lnTo>
                    <a:pt x="4" y="90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3" y="27"/>
                  </a:lnTo>
                  <a:lnTo>
                    <a:pt x="28" y="13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81" name="Freeform 31"/>
            <p:cNvSpPr>
              <a:spLocks/>
            </p:cNvSpPr>
            <p:nvPr/>
          </p:nvSpPr>
          <p:spPr bwMode="auto">
            <a:xfrm>
              <a:off x="9825149" y="5220516"/>
              <a:ext cx="173658" cy="169523"/>
            </a:xfrm>
            <a:custGeom>
              <a:avLst/>
              <a:gdLst>
                <a:gd name="T0" fmla="*/ 2147483646 w 210"/>
                <a:gd name="T1" fmla="*/ 0 h 209"/>
                <a:gd name="T2" fmla="*/ 2147483646 w 210"/>
                <a:gd name="T3" fmla="*/ 2134251581 h 209"/>
                <a:gd name="T4" fmla="*/ 2147483646 w 210"/>
                <a:gd name="T5" fmla="*/ 2147483646 h 209"/>
                <a:gd name="T6" fmla="*/ 2147483646 w 210"/>
                <a:gd name="T7" fmla="*/ 2147483646 h 209"/>
                <a:gd name="T8" fmla="*/ 2147483646 w 210"/>
                <a:gd name="T9" fmla="*/ 2147483646 h 209"/>
                <a:gd name="T10" fmla="*/ 2147483646 w 210"/>
                <a:gd name="T11" fmla="*/ 2147483646 h 209"/>
                <a:gd name="T12" fmla="*/ 2147483646 w 210"/>
                <a:gd name="T13" fmla="*/ 2147483646 h 209"/>
                <a:gd name="T14" fmla="*/ 2147483646 w 210"/>
                <a:gd name="T15" fmla="*/ 2147483646 h 209"/>
                <a:gd name="T16" fmla="*/ 2147483646 w 210"/>
                <a:gd name="T17" fmla="*/ 2147483646 h 209"/>
                <a:gd name="T18" fmla="*/ 2147483646 w 210"/>
                <a:gd name="T19" fmla="*/ 2147483646 h 209"/>
                <a:gd name="T20" fmla="*/ 2147483646 w 210"/>
                <a:gd name="T21" fmla="*/ 2147483646 h 209"/>
                <a:gd name="T22" fmla="*/ 2147483646 w 210"/>
                <a:gd name="T23" fmla="*/ 2147483646 h 209"/>
                <a:gd name="T24" fmla="*/ 2147483646 w 210"/>
                <a:gd name="T25" fmla="*/ 2147483646 h 209"/>
                <a:gd name="T26" fmla="*/ 2147483646 w 210"/>
                <a:gd name="T27" fmla="*/ 2147483646 h 209"/>
                <a:gd name="T28" fmla="*/ 2147483646 w 210"/>
                <a:gd name="T29" fmla="*/ 2147483646 h 209"/>
                <a:gd name="T30" fmla="*/ 2147483646 w 210"/>
                <a:gd name="T31" fmla="*/ 2147483646 h 209"/>
                <a:gd name="T32" fmla="*/ 2147483646 w 210"/>
                <a:gd name="T33" fmla="*/ 2147483646 h 209"/>
                <a:gd name="T34" fmla="*/ 2147483646 w 210"/>
                <a:gd name="T35" fmla="*/ 2147483646 h 209"/>
                <a:gd name="T36" fmla="*/ 0 w 210"/>
                <a:gd name="T37" fmla="*/ 2147483646 h 209"/>
                <a:gd name="T38" fmla="*/ 2147483646 w 210"/>
                <a:gd name="T39" fmla="*/ 2147483646 h 209"/>
                <a:gd name="T40" fmla="*/ 2147483646 w 210"/>
                <a:gd name="T41" fmla="*/ 2147483646 h 209"/>
                <a:gd name="T42" fmla="*/ 2147483646 w 210"/>
                <a:gd name="T43" fmla="*/ 2147483646 h 209"/>
                <a:gd name="T44" fmla="*/ 2147483646 w 210"/>
                <a:gd name="T45" fmla="*/ 2147483646 h 209"/>
                <a:gd name="T46" fmla="*/ 2147483646 w 210"/>
                <a:gd name="T47" fmla="*/ 2134251581 h 209"/>
                <a:gd name="T48" fmla="*/ 2147483646 w 210"/>
                <a:gd name="T49" fmla="*/ 0 h 2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0" h="209">
                  <a:moveTo>
                    <a:pt x="105" y="0"/>
                  </a:moveTo>
                  <a:lnTo>
                    <a:pt x="133" y="4"/>
                  </a:lnTo>
                  <a:lnTo>
                    <a:pt x="158" y="15"/>
                  </a:lnTo>
                  <a:lnTo>
                    <a:pt x="179" y="30"/>
                  </a:lnTo>
                  <a:lnTo>
                    <a:pt x="196" y="52"/>
                  </a:lnTo>
                  <a:lnTo>
                    <a:pt x="207" y="78"/>
                  </a:lnTo>
                  <a:lnTo>
                    <a:pt x="210" y="105"/>
                  </a:lnTo>
                  <a:lnTo>
                    <a:pt x="207" y="133"/>
                  </a:lnTo>
                  <a:lnTo>
                    <a:pt x="196" y="157"/>
                  </a:lnTo>
                  <a:lnTo>
                    <a:pt x="179" y="179"/>
                  </a:lnTo>
                  <a:lnTo>
                    <a:pt x="158" y="196"/>
                  </a:lnTo>
                  <a:lnTo>
                    <a:pt x="133" y="206"/>
                  </a:lnTo>
                  <a:lnTo>
                    <a:pt x="105" y="209"/>
                  </a:lnTo>
                  <a:lnTo>
                    <a:pt x="77" y="206"/>
                  </a:lnTo>
                  <a:lnTo>
                    <a:pt x="52" y="196"/>
                  </a:lnTo>
                  <a:lnTo>
                    <a:pt x="32" y="179"/>
                  </a:lnTo>
                  <a:lnTo>
                    <a:pt x="15" y="157"/>
                  </a:lnTo>
                  <a:lnTo>
                    <a:pt x="4" y="133"/>
                  </a:lnTo>
                  <a:lnTo>
                    <a:pt x="0" y="105"/>
                  </a:lnTo>
                  <a:lnTo>
                    <a:pt x="4" y="78"/>
                  </a:lnTo>
                  <a:lnTo>
                    <a:pt x="15" y="52"/>
                  </a:lnTo>
                  <a:lnTo>
                    <a:pt x="32" y="30"/>
                  </a:lnTo>
                  <a:lnTo>
                    <a:pt x="52" y="15"/>
                  </a:lnTo>
                  <a:lnTo>
                    <a:pt x="77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82" name="Freeform 32"/>
            <p:cNvSpPr>
              <a:spLocks/>
            </p:cNvSpPr>
            <p:nvPr/>
          </p:nvSpPr>
          <p:spPr bwMode="auto">
            <a:xfrm>
              <a:off x="9758993" y="4674734"/>
              <a:ext cx="115772" cy="111637"/>
            </a:xfrm>
            <a:custGeom>
              <a:avLst/>
              <a:gdLst>
                <a:gd name="T0" fmla="*/ 2147483646 w 137"/>
                <a:gd name="T1" fmla="*/ 0 h 136"/>
                <a:gd name="T2" fmla="*/ 2147483646 w 137"/>
                <a:gd name="T3" fmla="*/ 1659598105 h 136"/>
                <a:gd name="T4" fmla="*/ 2147483646 w 137"/>
                <a:gd name="T5" fmla="*/ 2147483646 h 136"/>
                <a:gd name="T6" fmla="*/ 2147483646 w 137"/>
                <a:gd name="T7" fmla="*/ 2147483646 h 136"/>
                <a:gd name="T8" fmla="*/ 2147483646 w 137"/>
                <a:gd name="T9" fmla="*/ 2147483646 h 136"/>
                <a:gd name="T10" fmla="*/ 2147483646 w 137"/>
                <a:gd name="T11" fmla="*/ 2147483646 h 136"/>
                <a:gd name="T12" fmla="*/ 2147483646 w 137"/>
                <a:gd name="T13" fmla="*/ 2147483646 h 136"/>
                <a:gd name="T14" fmla="*/ 2147483646 w 137"/>
                <a:gd name="T15" fmla="*/ 2147483646 h 136"/>
                <a:gd name="T16" fmla="*/ 2147483646 w 137"/>
                <a:gd name="T17" fmla="*/ 2147483646 h 136"/>
                <a:gd name="T18" fmla="*/ 2147483646 w 137"/>
                <a:gd name="T19" fmla="*/ 2147483646 h 136"/>
                <a:gd name="T20" fmla="*/ 2147483646 w 137"/>
                <a:gd name="T21" fmla="*/ 2147483646 h 136"/>
                <a:gd name="T22" fmla="*/ 2147483646 w 137"/>
                <a:gd name="T23" fmla="*/ 2147483646 h 136"/>
                <a:gd name="T24" fmla="*/ 2147483646 w 137"/>
                <a:gd name="T25" fmla="*/ 2147483646 h 136"/>
                <a:gd name="T26" fmla="*/ 2147483646 w 137"/>
                <a:gd name="T27" fmla="*/ 2147483646 h 136"/>
                <a:gd name="T28" fmla="*/ 1810272681 w 137"/>
                <a:gd name="T29" fmla="*/ 2147483646 h 136"/>
                <a:gd name="T30" fmla="*/ 0 w 137"/>
                <a:gd name="T31" fmla="*/ 2147483646 h 136"/>
                <a:gd name="T32" fmla="*/ 1810272681 w 137"/>
                <a:gd name="T33" fmla="*/ 2147483646 h 136"/>
                <a:gd name="T34" fmla="*/ 2147483646 w 137"/>
                <a:gd name="T35" fmla="*/ 2147483646 h 136"/>
                <a:gd name="T36" fmla="*/ 2147483646 w 137"/>
                <a:gd name="T37" fmla="*/ 2147483646 h 136"/>
                <a:gd name="T38" fmla="*/ 2147483646 w 137"/>
                <a:gd name="T39" fmla="*/ 1659598105 h 136"/>
                <a:gd name="T40" fmla="*/ 2147483646 w 137"/>
                <a:gd name="T41" fmla="*/ 0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36">
                  <a:moveTo>
                    <a:pt x="68" y="0"/>
                  </a:moveTo>
                  <a:lnTo>
                    <a:pt x="90" y="3"/>
                  </a:lnTo>
                  <a:lnTo>
                    <a:pt x="110" y="13"/>
                  </a:lnTo>
                  <a:lnTo>
                    <a:pt x="124" y="27"/>
                  </a:lnTo>
                  <a:lnTo>
                    <a:pt x="134" y="47"/>
                  </a:lnTo>
                  <a:lnTo>
                    <a:pt x="137" y="67"/>
                  </a:lnTo>
                  <a:lnTo>
                    <a:pt x="134" y="89"/>
                  </a:lnTo>
                  <a:lnTo>
                    <a:pt x="124" y="108"/>
                  </a:lnTo>
                  <a:lnTo>
                    <a:pt x="110" y="123"/>
                  </a:lnTo>
                  <a:lnTo>
                    <a:pt x="90" y="133"/>
                  </a:lnTo>
                  <a:lnTo>
                    <a:pt x="68" y="136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3" y="108"/>
                  </a:lnTo>
                  <a:lnTo>
                    <a:pt x="3" y="89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13" y="27"/>
                  </a:lnTo>
                  <a:lnTo>
                    <a:pt x="29" y="13"/>
                  </a:lnTo>
                  <a:lnTo>
                    <a:pt x="47" y="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83" name="Freeform 33"/>
            <p:cNvSpPr>
              <a:spLocks/>
            </p:cNvSpPr>
            <p:nvPr/>
          </p:nvSpPr>
          <p:spPr bwMode="auto">
            <a:xfrm>
              <a:off x="10854691" y="5121283"/>
              <a:ext cx="111637" cy="115772"/>
            </a:xfrm>
            <a:custGeom>
              <a:avLst/>
              <a:gdLst>
                <a:gd name="T0" fmla="*/ 2147483646 w 136"/>
                <a:gd name="T1" fmla="*/ 0 h 138"/>
                <a:gd name="T2" fmla="*/ 2147483646 w 136"/>
                <a:gd name="T3" fmla="*/ 2147483646 h 138"/>
                <a:gd name="T4" fmla="*/ 2147483646 w 136"/>
                <a:gd name="T5" fmla="*/ 2147483646 h 138"/>
                <a:gd name="T6" fmla="*/ 2147483646 w 136"/>
                <a:gd name="T7" fmla="*/ 2147483646 h 138"/>
                <a:gd name="T8" fmla="*/ 2147483646 w 136"/>
                <a:gd name="T9" fmla="*/ 2147483646 h 138"/>
                <a:gd name="T10" fmla="*/ 2147483646 w 136"/>
                <a:gd name="T11" fmla="*/ 2147483646 h 138"/>
                <a:gd name="T12" fmla="*/ 2147483646 w 136"/>
                <a:gd name="T13" fmla="*/ 2147483646 h 138"/>
                <a:gd name="T14" fmla="*/ 2147483646 w 136"/>
                <a:gd name="T15" fmla="*/ 2147483646 h 138"/>
                <a:gd name="T16" fmla="*/ 2147483646 w 136"/>
                <a:gd name="T17" fmla="*/ 2147483646 h 138"/>
                <a:gd name="T18" fmla="*/ 2147483646 w 136"/>
                <a:gd name="T19" fmla="*/ 2147483646 h 138"/>
                <a:gd name="T20" fmla="*/ 2147483646 w 136"/>
                <a:gd name="T21" fmla="*/ 2147483646 h 138"/>
                <a:gd name="T22" fmla="*/ 2147483646 w 136"/>
                <a:gd name="T23" fmla="*/ 2147483646 h 138"/>
                <a:gd name="T24" fmla="*/ 2147483646 w 136"/>
                <a:gd name="T25" fmla="*/ 2147483646 h 138"/>
                <a:gd name="T26" fmla="*/ 2147483646 w 136"/>
                <a:gd name="T27" fmla="*/ 2147483646 h 138"/>
                <a:gd name="T28" fmla="*/ 1659598105 w 136"/>
                <a:gd name="T29" fmla="*/ 2147483646 h 138"/>
                <a:gd name="T30" fmla="*/ 0 w 136"/>
                <a:gd name="T31" fmla="*/ 2147483646 h 138"/>
                <a:gd name="T32" fmla="*/ 1659598105 w 136"/>
                <a:gd name="T33" fmla="*/ 2147483646 h 138"/>
                <a:gd name="T34" fmla="*/ 2147483646 w 136"/>
                <a:gd name="T35" fmla="*/ 2147483646 h 138"/>
                <a:gd name="T36" fmla="*/ 2147483646 w 136"/>
                <a:gd name="T37" fmla="*/ 2147483646 h 138"/>
                <a:gd name="T38" fmla="*/ 2147483646 w 136"/>
                <a:gd name="T39" fmla="*/ 2147483646 h 138"/>
                <a:gd name="T40" fmla="*/ 2147483646 w 136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6" h="138">
                  <a:moveTo>
                    <a:pt x="69" y="0"/>
                  </a:moveTo>
                  <a:lnTo>
                    <a:pt x="90" y="4"/>
                  </a:lnTo>
                  <a:lnTo>
                    <a:pt x="108" y="13"/>
                  </a:lnTo>
                  <a:lnTo>
                    <a:pt x="124" y="28"/>
                  </a:lnTo>
                  <a:lnTo>
                    <a:pt x="134" y="47"/>
                  </a:lnTo>
                  <a:lnTo>
                    <a:pt x="136" y="69"/>
                  </a:lnTo>
                  <a:lnTo>
                    <a:pt x="134" y="91"/>
                  </a:lnTo>
                  <a:lnTo>
                    <a:pt x="124" y="109"/>
                  </a:lnTo>
                  <a:lnTo>
                    <a:pt x="108" y="125"/>
                  </a:lnTo>
                  <a:lnTo>
                    <a:pt x="90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7" y="125"/>
                  </a:lnTo>
                  <a:lnTo>
                    <a:pt x="13" y="109"/>
                  </a:lnTo>
                  <a:lnTo>
                    <a:pt x="3" y="91"/>
                  </a:lnTo>
                  <a:lnTo>
                    <a:pt x="0" y="69"/>
                  </a:lnTo>
                  <a:lnTo>
                    <a:pt x="3" y="47"/>
                  </a:lnTo>
                  <a:lnTo>
                    <a:pt x="13" y="28"/>
                  </a:lnTo>
                  <a:lnTo>
                    <a:pt x="27" y="13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241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ArcGIS Online Service Credits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19" y="872443"/>
            <a:ext cx="8996363" cy="5854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00300" y="5748022"/>
            <a:ext cx="4926330" cy="881377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8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Creating an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37888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Exercise 3: Create an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41671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Create an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tugisconf.maps.arcgis.com</a:t>
            </a:r>
            <a:endParaRPr lang="en-US" dirty="0"/>
          </a:p>
          <a:p>
            <a:r>
              <a:rPr lang="en-US" dirty="0"/>
              <a:t>Create and configure an Open Data Site</a:t>
            </a:r>
          </a:p>
          <a:p>
            <a:pPr lvl="1"/>
            <a:r>
              <a:rPr lang="en-US" dirty="0">
                <a:hlinkClick r:id="rId4"/>
              </a:rPr>
              <a:t>http://doc.arcgis.com/en/open-data/provider/create-an-open-data-site.htm</a:t>
            </a:r>
            <a:r>
              <a:rPr lang="en-US" dirty="0"/>
              <a:t> </a:t>
            </a:r>
          </a:p>
          <a:p>
            <a:r>
              <a:rPr lang="en-US" dirty="0"/>
              <a:t>Manage Site Capabilities</a:t>
            </a:r>
          </a:p>
          <a:p>
            <a:r>
              <a:rPr lang="en-US" dirty="0"/>
              <a:t>Explore</a:t>
            </a:r>
          </a:p>
          <a:p>
            <a:pPr lvl="1"/>
            <a:r>
              <a:rPr lang="en-US" dirty="0"/>
              <a:t>Groups Manager</a:t>
            </a:r>
          </a:p>
          <a:p>
            <a:pPr lvl="1"/>
            <a:r>
              <a:rPr lang="en-US" dirty="0"/>
              <a:t>Data Manager</a:t>
            </a:r>
          </a:p>
          <a:p>
            <a:pPr lvl="1"/>
            <a:r>
              <a:rPr lang="en-US" dirty="0"/>
              <a:t>Site Editor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209" y="4709160"/>
            <a:ext cx="8587142" cy="1690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69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Customizing the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1757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3" y="648658"/>
            <a:ext cx="3449511" cy="2703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5" y="3695751"/>
            <a:ext cx="3467989" cy="2593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685" y="3695537"/>
            <a:ext cx="3642418" cy="2594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685" y="648659"/>
            <a:ext cx="3642418" cy="2703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164" y="648659"/>
            <a:ext cx="3683004" cy="2703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164" y="3695751"/>
            <a:ext cx="3683004" cy="25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/>
          <a:lstStyle/>
          <a:p>
            <a:r>
              <a:rPr altLang="en-US" sz="32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Open Data principles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82700" y="1852613"/>
          <a:ext cx="9994900" cy="36957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97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16088" algn="l"/>
                        </a:tabLst>
                      </a:pP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         </a:t>
                      </a:r>
                      <a:r>
                        <a:rPr lang="en-US" sz="3200" b="0" baseline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    </a:t>
                      </a: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Accessible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12913" algn="l"/>
                        </a:tabLst>
                      </a:pP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                 Discoverable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70063" algn="l"/>
                        </a:tabLst>
                      </a:pP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             </a:t>
                      </a:r>
                      <a:r>
                        <a:rPr lang="en-US" sz="3200" b="0" dirty="0" err="1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Explorable</a:t>
                      </a:r>
                      <a:endParaRPr lang="en-US" sz="3200" b="0" dirty="0">
                        <a:solidFill>
                          <a:srgbClr val="D9D9D9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1925" algn="l"/>
                        </a:tabLst>
                      </a:pP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               </a:t>
                      </a:r>
                      <a:r>
                        <a:rPr lang="en-US" sz="3200" b="0" baseline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3200" b="0" dirty="0">
                          <a:solidFill>
                            <a:srgbClr val="D9D9D9"/>
                          </a:solidFill>
                          <a:latin typeface="Avenir Medium"/>
                          <a:cs typeface="Avenir Medium"/>
                        </a:rPr>
                        <a:t> Collaborative 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460500" y="1830388"/>
            <a:ext cx="6767513" cy="3706812"/>
            <a:chOff x="2133600" y="2567588"/>
            <a:chExt cx="5719050" cy="3133871"/>
          </a:xfrm>
        </p:grpSpPr>
        <p:grpSp>
          <p:nvGrpSpPr>
            <p:cNvPr id="27657" name="Group 7"/>
            <p:cNvGrpSpPr>
              <a:grpSpLocks/>
            </p:cNvGrpSpPr>
            <p:nvPr/>
          </p:nvGrpSpPr>
          <p:grpSpPr bwMode="auto">
            <a:xfrm>
              <a:off x="2133600" y="2567588"/>
              <a:ext cx="5719050" cy="3133871"/>
              <a:chOff x="2133600" y="2567588"/>
              <a:chExt cx="5719050" cy="3133871"/>
            </a:xfrm>
          </p:grpSpPr>
          <p:grpSp>
            <p:nvGrpSpPr>
              <p:cNvPr id="27660" name="Group 10"/>
              <p:cNvGrpSpPr>
                <a:grpSpLocks/>
              </p:cNvGrpSpPr>
              <p:nvPr/>
            </p:nvGrpSpPr>
            <p:grpSpPr bwMode="auto">
              <a:xfrm>
                <a:off x="2133600" y="2567588"/>
                <a:ext cx="5512105" cy="3133871"/>
                <a:chOff x="2133600" y="2567588"/>
                <a:chExt cx="5512105" cy="3133871"/>
              </a:xfrm>
            </p:grpSpPr>
            <p:sp useBgFill="1">
              <p:nvSpPr>
                <p:cNvPr id="27674" name="Freeform 27"/>
                <p:cNvSpPr>
                  <a:spLocks noEditPoints="1"/>
                </p:cNvSpPr>
                <p:nvPr/>
              </p:nvSpPr>
              <p:spPr bwMode="auto">
                <a:xfrm>
                  <a:off x="2680855" y="2567588"/>
                  <a:ext cx="1025237" cy="1295400"/>
                </a:xfrm>
                <a:custGeom>
                  <a:avLst/>
                  <a:gdLst>
                    <a:gd name="T0" fmla="*/ 2147483646 w 2216"/>
                    <a:gd name="T1" fmla="*/ 2147483646 h 2805"/>
                    <a:gd name="T2" fmla="*/ 2147483646 w 2216"/>
                    <a:gd name="T3" fmla="*/ 2147483646 h 2805"/>
                    <a:gd name="T4" fmla="*/ 2147483646 w 2216"/>
                    <a:gd name="T5" fmla="*/ 2147483646 h 2805"/>
                    <a:gd name="T6" fmla="*/ 2147483646 w 2216"/>
                    <a:gd name="T7" fmla="*/ 2147483646 h 2805"/>
                    <a:gd name="T8" fmla="*/ 2147483646 w 2216"/>
                    <a:gd name="T9" fmla="*/ 2147483646 h 2805"/>
                    <a:gd name="T10" fmla="*/ 2147483646 w 2216"/>
                    <a:gd name="T11" fmla="*/ 2147483646 h 2805"/>
                    <a:gd name="T12" fmla="*/ 2147483646 w 2216"/>
                    <a:gd name="T13" fmla="*/ 2147483646 h 2805"/>
                    <a:gd name="T14" fmla="*/ 2147483646 w 2216"/>
                    <a:gd name="T15" fmla="*/ 2147483646 h 2805"/>
                    <a:gd name="T16" fmla="*/ 2147483646 w 2216"/>
                    <a:gd name="T17" fmla="*/ 2147483646 h 2805"/>
                    <a:gd name="T18" fmla="*/ 2147483646 w 2216"/>
                    <a:gd name="T19" fmla="*/ 2147483646 h 2805"/>
                    <a:gd name="T20" fmla="*/ 2147483646 w 2216"/>
                    <a:gd name="T21" fmla="*/ 1378829764 h 2805"/>
                    <a:gd name="T22" fmla="*/ 2147483646 w 2216"/>
                    <a:gd name="T23" fmla="*/ 2147483646 h 2805"/>
                    <a:gd name="T24" fmla="*/ 2147483646 w 2216"/>
                    <a:gd name="T25" fmla="*/ 2147483646 h 2805"/>
                    <a:gd name="T26" fmla="*/ 2147483646 w 2216"/>
                    <a:gd name="T27" fmla="*/ 2147483646 h 2805"/>
                    <a:gd name="T28" fmla="*/ 2147483646 w 2216"/>
                    <a:gd name="T29" fmla="*/ 2147483646 h 2805"/>
                    <a:gd name="T30" fmla="*/ 2147483646 w 2216"/>
                    <a:gd name="T31" fmla="*/ 2147483646 h 2805"/>
                    <a:gd name="T32" fmla="*/ 2147483646 w 2216"/>
                    <a:gd name="T33" fmla="*/ 2147483646 h 2805"/>
                    <a:gd name="T34" fmla="*/ 2147483646 w 2216"/>
                    <a:gd name="T35" fmla="*/ 2147483646 h 2805"/>
                    <a:gd name="T36" fmla="*/ 2147483646 w 2216"/>
                    <a:gd name="T37" fmla="*/ 2147483646 h 2805"/>
                    <a:gd name="T38" fmla="*/ 2147483646 w 2216"/>
                    <a:gd name="T39" fmla="*/ 2147483646 h 2805"/>
                    <a:gd name="T40" fmla="*/ 2147483646 w 2216"/>
                    <a:gd name="T41" fmla="*/ 2147483646 h 2805"/>
                    <a:gd name="T42" fmla="*/ 2147483646 w 2216"/>
                    <a:gd name="T43" fmla="*/ 2147483646 h 2805"/>
                    <a:gd name="T44" fmla="*/ 2147483646 w 2216"/>
                    <a:gd name="T45" fmla="*/ 2147483646 h 2805"/>
                    <a:gd name="T46" fmla="*/ 2147483646 w 2216"/>
                    <a:gd name="T47" fmla="*/ 2147483646 h 2805"/>
                    <a:gd name="T48" fmla="*/ 2147483646 w 2216"/>
                    <a:gd name="T49" fmla="*/ 2147483646 h 2805"/>
                    <a:gd name="T50" fmla="*/ 2147483646 w 2216"/>
                    <a:gd name="T51" fmla="*/ 2147483646 h 2805"/>
                    <a:gd name="T52" fmla="*/ 2147483646 w 2216"/>
                    <a:gd name="T53" fmla="*/ 2147483646 h 2805"/>
                    <a:gd name="T54" fmla="*/ 1287278509 w 2216"/>
                    <a:gd name="T55" fmla="*/ 2147483646 h 2805"/>
                    <a:gd name="T56" fmla="*/ 0 w 2216"/>
                    <a:gd name="T57" fmla="*/ 2147483646 h 2805"/>
                    <a:gd name="T58" fmla="*/ 2147483646 w 2216"/>
                    <a:gd name="T59" fmla="*/ 2147483646 h 2805"/>
                    <a:gd name="T60" fmla="*/ 2147483646 w 2216"/>
                    <a:gd name="T61" fmla="*/ 2147483646 h 2805"/>
                    <a:gd name="T62" fmla="*/ 2147483646 w 2216"/>
                    <a:gd name="T63" fmla="*/ 2147483646 h 2805"/>
                    <a:gd name="T64" fmla="*/ 2147483646 w 2216"/>
                    <a:gd name="T65" fmla="*/ 2147483646 h 2805"/>
                    <a:gd name="T66" fmla="*/ 2147483646 w 2216"/>
                    <a:gd name="T67" fmla="*/ 2147483646 h 2805"/>
                    <a:gd name="T68" fmla="*/ 2147483646 w 2216"/>
                    <a:gd name="T69" fmla="*/ 2147483646 h 2805"/>
                    <a:gd name="T70" fmla="*/ 2147483646 w 2216"/>
                    <a:gd name="T71" fmla="*/ 2147483646 h 2805"/>
                    <a:gd name="T72" fmla="*/ 2147483646 w 2216"/>
                    <a:gd name="T73" fmla="*/ 2147483646 h 2805"/>
                    <a:gd name="T74" fmla="*/ 2147483646 w 2216"/>
                    <a:gd name="T75" fmla="*/ 2147483646 h 2805"/>
                    <a:gd name="T76" fmla="*/ 2147483646 w 2216"/>
                    <a:gd name="T77" fmla="*/ 2147483646 h 2805"/>
                    <a:gd name="T78" fmla="*/ 2147483646 w 2216"/>
                    <a:gd name="T79" fmla="*/ 2147483646 h 2805"/>
                    <a:gd name="T80" fmla="*/ 2147483646 w 2216"/>
                    <a:gd name="T81" fmla="*/ 2147483646 h 2805"/>
                    <a:gd name="T82" fmla="*/ 2147483646 w 2216"/>
                    <a:gd name="T83" fmla="*/ 2147483646 h 2805"/>
                    <a:gd name="T84" fmla="*/ 2147483646 w 2216"/>
                    <a:gd name="T85" fmla="*/ 0 h 280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216" h="2805">
                      <a:moveTo>
                        <a:pt x="1107" y="540"/>
                      </a:moveTo>
                      <a:lnTo>
                        <a:pt x="1052" y="544"/>
                      </a:lnTo>
                      <a:lnTo>
                        <a:pt x="998" y="555"/>
                      </a:lnTo>
                      <a:lnTo>
                        <a:pt x="947" y="573"/>
                      </a:lnTo>
                      <a:lnTo>
                        <a:pt x="900" y="597"/>
                      </a:lnTo>
                      <a:lnTo>
                        <a:pt x="855" y="626"/>
                      </a:lnTo>
                      <a:lnTo>
                        <a:pt x="815" y="661"/>
                      </a:lnTo>
                      <a:lnTo>
                        <a:pt x="780" y="701"/>
                      </a:lnTo>
                      <a:lnTo>
                        <a:pt x="751" y="745"/>
                      </a:lnTo>
                      <a:lnTo>
                        <a:pt x="727" y="793"/>
                      </a:lnTo>
                      <a:lnTo>
                        <a:pt x="709" y="844"/>
                      </a:lnTo>
                      <a:lnTo>
                        <a:pt x="698" y="897"/>
                      </a:lnTo>
                      <a:lnTo>
                        <a:pt x="693" y="953"/>
                      </a:lnTo>
                      <a:lnTo>
                        <a:pt x="693" y="1263"/>
                      </a:lnTo>
                      <a:lnTo>
                        <a:pt x="693" y="1273"/>
                      </a:lnTo>
                      <a:lnTo>
                        <a:pt x="1523" y="1273"/>
                      </a:lnTo>
                      <a:lnTo>
                        <a:pt x="1523" y="1263"/>
                      </a:lnTo>
                      <a:lnTo>
                        <a:pt x="1523" y="953"/>
                      </a:lnTo>
                      <a:lnTo>
                        <a:pt x="1518" y="897"/>
                      </a:lnTo>
                      <a:lnTo>
                        <a:pt x="1507" y="844"/>
                      </a:lnTo>
                      <a:lnTo>
                        <a:pt x="1489" y="793"/>
                      </a:lnTo>
                      <a:lnTo>
                        <a:pt x="1465" y="745"/>
                      </a:lnTo>
                      <a:lnTo>
                        <a:pt x="1434" y="701"/>
                      </a:lnTo>
                      <a:lnTo>
                        <a:pt x="1399" y="661"/>
                      </a:lnTo>
                      <a:lnTo>
                        <a:pt x="1361" y="626"/>
                      </a:lnTo>
                      <a:lnTo>
                        <a:pt x="1316" y="597"/>
                      </a:lnTo>
                      <a:lnTo>
                        <a:pt x="1269" y="573"/>
                      </a:lnTo>
                      <a:lnTo>
                        <a:pt x="1218" y="555"/>
                      </a:lnTo>
                      <a:lnTo>
                        <a:pt x="1164" y="544"/>
                      </a:lnTo>
                      <a:lnTo>
                        <a:pt x="1107" y="540"/>
                      </a:lnTo>
                      <a:close/>
                      <a:moveTo>
                        <a:pt x="1107" y="0"/>
                      </a:moveTo>
                      <a:lnTo>
                        <a:pt x="1194" y="3"/>
                      </a:lnTo>
                      <a:lnTo>
                        <a:pt x="1278" y="14"/>
                      </a:lnTo>
                      <a:lnTo>
                        <a:pt x="1359" y="34"/>
                      </a:lnTo>
                      <a:lnTo>
                        <a:pt x="1439" y="59"/>
                      </a:lnTo>
                      <a:lnTo>
                        <a:pt x="1515" y="90"/>
                      </a:lnTo>
                      <a:lnTo>
                        <a:pt x="1587" y="129"/>
                      </a:lnTo>
                      <a:lnTo>
                        <a:pt x="1656" y="173"/>
                      </a:lnTo>
                      <a:lnTo>
                        <a:pt x="1721" y="222"/>
                      </a:lnTo>
                      <a:lnTo>
                        <a:pt x="1780" y="278"/>
                      </a:lnTo>
                      <a:lnTo>
                        <a:pt x="1836" y="337"/>
                      </a:lnTo>
                      <a:lnTo>
                        <a:pt x="1885" y="401"/>
                      </a:lnTo>
                      <a:lnTo>
                        <a:pt x="1930" y="469"/>
                      </a:lnTo>
                      <a:lnTo>
                        <a:pt x="1969" y="541"/>
                      </a:lnTo>
                      <a:lnTo>
                        <a:pt x="2002" y="618"/>
                      </a:lnTo>
                      <a:lnTo>
                        <a:pt x="2028" y="696"/>
                      </a:lnTo>
                      <a:lnTo>
                        <a:pt x="2047" y="777"/>
                      </a:lnTo>
                      <a:lnTo>
                        <a:pt x="2060" y="862"/>
                      </a:lnTo>
                      <a:lnTo>
                        <a:pt x="2063" y="948"/>
                      </a:lnTo>
                      <a:lnTo>
                        <a:pt x="2063" y="954"/>
                      </a:lnTo>
                      <a:lnTo>
                        <a:pt x="2063" y="962"/>
                      </a:lnTo>
                      <a:lnTo>
                        <a:pt x="2063" y="974"/>
                      </a:lnTo>
                      <a:lnTo>
                        <a:pt x="2063" y="991"/>
                      </a:lnTo>
                      <a:lnTo>
                        <a:pt x="2063" y="1012"/>
                      </a:lnTo>
                      <a:lnTo>
                        <a:pt x="2064" y="1037"/>
                      </a:lnTo>
                      <a:lnTo>
                        <a:pt x="2064" y="1069"/>
                      </a:lnTo>
                      <a:lnTo>
                        <a:pt x="2064" y="1106"/>
                      </a:lnTo>
                      <a:lnTo>
                        <a:pt x="2064" y="1151"/>
                      </a:lnTo>
                      <a:lnTo>
                        <a:pt x="2064" y="1203"/>
                      </a:lnTo>
                      <a:lnTo>
                        <a:pt x="2064" y="1263"/>
                      </a:lnTo>
                      <a:lnTo>
                        <a:pt x="2063" y="1273"/>
                      </a:lnTo>
                      <a:lnTo>
                        <a:pt x="2096" y="1273"/>
                      </a:lnTo>
                      <a:lnTo>
                        <a:pt x="2122" y="1275"/>
                      </a:lnTo>
                      <a:lnTo>
                        <a:pt x="2148" y="1285"/>
                      </a:lnTo>
                      <a:lnTo>
                        <a:pt x="2171" y="1300"/>
                      </a:lnTo>
                      <a:lnTo>
                        <a:pt x="2189" y="1318"/>
                      </a:lnTo>
                      <a:lnTo>
                        <a:pt x="2203" y="1339"/>
                      </a:lnTo>
                      <a:lnTo>
                        <a:pt x="2212" y="1365"/>
                      </a:lnTo>
                      <a:lnTo>
                        <a:pt x="2216" y="1393"/>
                      </a:lnTo>
                      <a:lnTo>
                        <a:pt x="2216" y="2685"/>
                      </a:lnTo>
                      <a:lnTo>
                        <a:pt x="2212" y="2713"/>
                      </a:lnTo>
                      <a:lnTo>
                        <a:pt x="2203" y="2738"/>
                      </a:lnTo>
                      <a:lnTo>
                        <a:pt x="2189" y="2760"/>
                      </a:lnTo>
                      <a:lnTo>
                        <a:pt x="2171" y="2779"/>
                      </a:lnTo>
                      <a:lnTo>
                        <a:pt x="2148" y="2793"/>
                      </a:lnTo>
                      <a:lnTo>
                        <a:pt x="2122" y="2802"/>
                      </a:lnTo>
                      <a:lnTo>
                        <a:pt x="2096" y="2805"/>
                      </a:lnTo>
                      <a:lnTo>
                        <a:pt x="120" y="2805"/>
                      </a:lnTo>
                      <a:lnTo>
                        <a:pt x="94" y="2802"/>
                      </a:lnTo>
                      <a:lnTo>
                        <a:pt x="68" y="2793"/>
                      </a:lnTo>
                      <a:lnTo>
                        <a:pt x="45" y="2779"/>
                      </a:lnTo>
                      <a:lnTo>
                        <a:pt x="27" y="2760"/>
                      </a:lnTo>
                      <a:lnTo>
                        <a:pt x="13" y="2738"/>
                      </a:lnTo>
                      <a:lnTo>
                        <a:pt x="4" y="2713"/>
                      </a:lnTo>
                      <a:lnTo>
                        <a:pt x="0" y="2685"/>
                      </a:lnTo>
                      <a:lnTo>
                        <a:pt x="0" y="1393"/>
                      </a:lnTo>
                      <a:lnTo>
                        <a:pt x="4" y="1365"/>
                      </a:lnTo>
                      <a:lnTo>
                        <a:pt x="13" y="1339"/>
                      </a:lnTo>
                      <a:lnTo>
                        <a:pt x="27" y="1318"/>
                      </a:lnTo>
                      <a:lnTo>
                        <a:pt x="45" y="1300"/>
                      </a:lnTo>
                      <a:lnTo>
                        <a:pt x="68" y="1285"/>
                      </a:lnTo>
                      <a:lnTo>
                        <a:pt x="94" y="1275"/>
                      </a:lnTo>
                      <a:lnTo>
                        <a:pt x="120" y="1273"/>
                      </a:lnTo>
                      <a:lnTo>
                        <a:pt x="153" y="1273"/>
                      </a:lnTo>
                      <a:lnTo>
                        <a:pt x="152" y="1263"/>
                      </a:lnTo>
                      <a:lnTo>
                        <a:pt x="152" y="1258"/>
                      </a:lnTo>
                      <a:lnTo>
                        <a:pt x="152" y="1246"/>
                      </a:lnTo>
                      <a:lnTo>
                        <a:pt x="152" y="1227"/>
                      </a:lnTo>
                      <a:lnTo>
                        <a:pt x="152" y="1203"/>
                      </a:lnTo>
                      <a:lnTo>
                        <a:pt x="153" y="1174"/>
                      </a:lnTo>
                      <a:lnTo>
                        <a:pt x="153" y="1142"/>
                      </a:lnTo>
                      <a:lnTo>
                        <a:pt x="153" y="1110"/>
                      </a:lnTo>
                      <a:lnTo>
                        <a:pt x="153" y="1077"/>
                      </a:lnTo>
                      <a:lnTo>
                        <a:pt x="153" y="1046"/>
                      </a:lnTo>
                      <a:lnTo>
                        <a:pt x="153" y="1015"/>
                      </a:lnTo>
                      <a:lnTo>
                        <a:pt x="153" y="990"/>
                      </a:lnTo>
                      <a:lnTo>
                        <a:pt x="153" y="969"/>
                      </a:lnTo>
                      <a:lnTo>
                        <a:pt x="153" y="955"/>
                      </a:lnTo>
                      <a:lnTo>
                        <a:pt x="153" y="948"/>
                      </a:lnTo>
                      <a:lnTo>
                        <a:pt x="156" y="862"/>
                      </a:lnTo>
                      <a:lnTo>
                        <a:pt x="169" y="777"/>
                      </a:lnTo>
                      <a:lnTo>
                        <a:pt x="188" y="696"/>
                      </a:lnTo>
                      <a:lnTo>
                        <a:pt x="214" y="618"/>
                      </a:lnTo>
                      <a:lnTo>
                        <a:pt x="247" y="541"/>
                      </a:lnTo>
                      <a:lnTo>
                        <a:pt x="286" y="469"/>
                      </a:lnTo>
                      <a:lnTo>
                        <a:pt x="331" y="401"/>
                      </a:lnTo>
                      <a:lnTo>
                        <a:pt x="380" y="337"/>
                      </a:lnTo>
                      <a:lnTo>
                        <a:pt x="436" y="278"/>
                      </a:lnTo>
                      <a:lnTo>
                        <a:pt x="495" y="222"/>
                      </a:lnTo>
                      <a:lnTo>
                        <a:pt x="560" y="173"/>
                      </a:lnTo>
                      <a:lnTo>
                        <a:pt x="629" y="129"/>
                      </a:lnTo>
                      <a:lnTo>
                        <a:pt x="701" y="90"/>
                      </a:lnTo>
                      <a:lnTo>
                        <a:pt x="777" y="59"/>
                      </a:lnTo>
                      <a:lnTo>
                        <a:pt x="855" y="34"/>
                      </a:lnTo>
                      <a:lnTo>
                        <a:pt x="938" y="14"/>
                      </a:lnTo>
                      <a:lnTo>
                        <a:pt x="1022" y="3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5" name="Freeform 28"/>
                <p:cNvSpPr>
                  <a:spLocks/>
                </p:cNvSpPr>
                <p:nvPr/>
              </p:nvSpPr>
              <p:spPr bwMode="auto">
                <a:xfrm flipH="1">
                  <a:off x="2133600" y="2620697"/>
                  <a:ext cx="771237" cy="528782"/>
                </a:xfrm>
                <a:custGeom>
                  <a:avLst/>
                  <a:gdLst>
                    <a:gd name="T0" fmla="*/ 2147483646 w 1674"/>
                    <a:gd name="T1" fmla="*/ 395037594 h 1144"/>
                    <a:gd name="T2" fmla="*/ 2147483646 w 1674"/>
                    <a:gd name="T3" fmla="*/ 2147483646 h 1144"/>
                    <a:gd name="T4" fmla="*/ 2147483646 w 1674"/>
                    <a:gd name="T5" fmla="*/ 2147483646 h 1144"/>
                    <a:gd name="T6" fmla="*/ 2147483646 w 1674"/>
                    <a:gd name="T7" fmla="*/ 2147483646 h 1144"/>
                    <a:gd name="T8" fmla="*/ 2147483646 w 1674"/>
                    <a:gd name="T9" fmla="*/ 2147483646 h 1144"/>
                    <a:gd name="T10" fmla="*/ 2147483646 w 1674"/>
                    <a:gd name="T11" fmla="*/ 2147483646 h 1144"/>
                    <a:gd name="T12" fmla="*/ 2147483646 w 1674"/>
                    <a:gd name="T13" fmla="*/ 2147483646 h 1144"/>
                    <a:gd name="T14" fmla="*/ 2147483646 w 1674"/>
                    <a:gd name="T15" fmla="*/ 2147483646 h 1144"/>
                    <a:gd name="T16" fmla="*/ 2147483646 w 1674"/>
                    <a:gd name="T17" fmla="*/ 2147483646 h 1144"/>
                    <a:gd name="T18" fmla="*/ 2147483646 w 1674"/>
                    <a:gd name="T19" fmla="*/ 2147483646 h 1144"/>
                    <a:gd name="T20" fmla="*/ 2147483646 w 1674"/>
                    <a:gd name="T21" fmla="*/ 2147483646 h 1144"/>
                    <a:gd name="T22" fmla="*/ 2147483646 w 1674"/>
                    <a:gd name="T23" fmla="*/ 2147483646 h 1144"/>
                    <a:gd name="T24" fmla="*/ 2147483646 w 1674"/>
                    <a:gd name="T25" fmla="*/ 2147483646 h 1144"/>
                    <a:gd name="T26" fmla="*/ 2147483646 w 1674"/>
                    <a:gd name="T27" fmla="*/ 2147483646 h 1144"/>
                    <a:gd name="T28" fmla="*/ 2147483646 w 1674"/>
                    <a:gd name="T29" fmla="*/ 2147483646 h 1144"/>
                    <a:gd name="T30" fmla="*/ 2147483646 w 1674"/>
                    <a:gd name="T31" fmla="*/ 2147483646 h 1144"/>
                    <a:gd name="T32" fmla="*/ 2147483646 w 1674"/>
                    <a:gd name="T33" fmla="*/ 2147483646 h 1144"/>
                    <a:gd name="T34" fmla="*/ 2147483646 w 1674"/>
                    <a:gd name="T35" fmla="*/ 2147483646 h 1144"/>
                    <a:gd name="T36" fmla="*/ 2147483646 w 1674"/>
                    <a:gd name="T37" fmla="*/ 2147483646 h 1144"/>
                    <a:gd name="T38" fmla="*/ 2147483646 w 1674"/>
                    <a:gd name="T39" fmla="*/ 2147483646 h 1144"/>
                    <a:gd name="T40" fmla="*/ 2147483646 w 1674"/>
                    <a:gd name="T41" fmla="*/ 2147483646 h 1144"/>
                    <a:gd name="T42" fmla="*/ 2147483646 w 1674"/>
                    <a:gd name="T43" fmla="*/ 2147483646 h 1144"/>
                    <a:gd name="T44" fmla="*/ 2147483646 w 1674"/>
                    <a:gd name="T45" fmla="*/ 2147483646 h 1144"/>
                    <a:gd name="T46" fmla="*/ 2147483646 w 1674"/>
                    <a:gd name="T47" fmla="*/ 2147483646 h 1144"/>
                    <a:gd name="T48" fmla="*/ 2147483646 w 1674"/>
                    <a:gd name="T49" fmla="*/ 2147483646 h 1144"/>
                    <a:gd name="T50" fmla="*/ 2147483646 w 1674"/>
                    <a:gd name="T51" fmla="*/ 2147483646 h 1144"/>
                    <a:gd name="T52" fmla="*/ 2147483646 w 1674"/>
                    <a:gd name="T53" fmla="*/ 2147483646 h 1144"/>
                    <a:gd name="T54" fmla="*/ 2147483646 w 1674"/>
                    <a:gd name="T55" fmla="*/ 2147483646 h 1144"/>
                    <a:gd name="T56" fmla="*/ 2147483646 w 1674"/>
                    <a:gd name="T57" fmla="*/ 2147483646 h 1144"/>
                    <a:gd name="T58" fmla="*/ 2147483646 w 1674"/>
                    <a:gd name="T59" fmla="*/ 2147483646 h 1144"/>
                    <a:gd name="T60" fmla="*/ 2147483646 w 1674"/>
                    <a:gd name="T61" fmla="*/ 2147483646 h 1144"/>
                    <a:gd name="T62" fmla="*/ 2147483646 w 1674"/>
                    <a:gd name="T63" fmla="*/ 2147483646 h 1144"/>
                    <a:gd name="T64" fmla="*/ 2147483646 w 1674"/>
                    <a:gd name="T65" fmla="*/ 2147483646 h 1144"/>
                    <a:gd name="T66" fmla="*/ 2147483646 w 1674"/>
                    <a:gd name="T67" fmla="*/ 2147483646 h 1144"/>
                    <a:gd name="T68" fmla="*/ 2147483646 w 1674"/>
                    <a:gd name="T69" fmla="*/ 2147483646 h 1144"/>
                    <a:gd name="T70" fmla="*/ 2147483646 w 1674"/>
                    <a:gd name="T71" fmla="*/ 2147483646 h 1144"/>
                    <a:gd name="T72" fmla="*/ 2147483646 w 1674"/>
                    <a:gd name="T73" fmla="*/ 2147483646 h 1144"/>
                    <a:gd name="T74" fmla="*/ 2147483646 w 1674"/>
                    <a:gd name="T75" fmla="*/ 2147483646 h 1144"/>
                    <a:gd name="T76" fmla="*/ 0 w 1674"/>
                    <a:gd name="T77" fmla="*/ 2147483646 h 1144"/>
                    <a:gd name="T78" fmla="*/ 0 w 1674"/>
                    <a:gd name="T79" fmla="*/ 2147483646 h 1144"/>
                    <a:gd name="T80" fmla="*/ 195490151 w 1674"/>
                    <a:gd name="T81" fmla="*/ 2147483646 h 1144"/>
                    <a:gd name="T82" fmla="*/ 195490151 w 1674"/>
                    <a:gd name="T83" fmla="*/ 2147483646 h 1144"/>
                    <a:gd name="T84" fmla="*/ 195490151 w 1674"/>
                    <a:gd name="T85" fmla="*/ 2147483646 h 1144"/>
                    <a:gd name="T86" fmla="*/ 195490151 w 1674"/>
                    <a:gd name="T87" fmla="*/ 2147483646 h 1144"/>
                    <a:gd name="T88" fmla="*/ 1662407343 w 1674"/>
                    <a:gd name="T89" fmla="*/ 2147483646 h 1144"/>
                    <a:gd name="T90" fmla="*/ 2147483646 w 1674"/>
                    <a:gd name="T91" fmla="*/ 2147483646 h 1144"/>
                    <a:gd name="T92" fmla="*/ 2147483646 w 1674"/>
                    <a:gd name="T93" fmla="*/ 2147483646 h 1144"/>
                    <a:gd name="T94" fmla="*/ 2147483646 w 1674"/>
                    <a:gd name="T95" fmla="*/ 2147483646 h 1144"/>
                    <a:gd name="T96" fmla="*/ 2147483646 w 1674"/>
                    <a:gd name="T97" fmla="*/ 2147483646 h 1144"/>
                    <a:gd name="T98" fmla="*/ 2147483646 w 1674"/>
                    <a:gd name="T99" fmla="*/ 2147483646 h 1144"/>
                    <a:gd name="T100" fmla="*/ 2147483646 w 1674"/>
                    <a:gd name="T101" fmla="*/ 2147483646 h 1144"/>
                    <a:gd name="T102" fmla="*/ 2147483646 w 1674"/>
                    <a:gd name="T103" fmla="*/ 395037594 h 114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674" h="1144">
                      <a:moveTo>
                        <a:pt x="836" y="0"/>
                      </a:moveTo>
                      <a:lnTo>
                        <a:pt x="917" y="4"/>
                      </a:lnTo>
                      <a:lnTo>
                        <a:pt x="994" y="15"/>
                      </a:lnTo>
                      <a:lnTo>
                        <a:pt x="1070" y="33"/>
                      </a:lnTo>
                      <a:lnTo>
                        <a:pt x="1143" y="59"/>
                      </a:lnTo>
                      <a:lnTo>
                        <a:pt x="1212" y="89"/>
                      </a:lnTo>
                      <a:lnTo>
                        <a:pt x="1278" y="126"/>
                      </a:lnTo>
                      <a:lnTo>
                        <a:pt x="1340" y="169"/>
                      </a:lnTo>
                      <a:lnTo>
                        <a:pt x="1398" y="217"/>
                      </a:lnTo>
                      <a:lnTo>
                        <a:pt x="1451" y="270"/>
                      </a:lnTo>
                      <a:lnTo>
                        <a:pt x="1500" y="328"/>
                      </a:lnTo>
                      <a:lnTo>
                        <a:pt x="1543" y="390"/>
                      </a:lnTo>
                      <a:lnTo>
                        <a:pt x="1581" y="455"/>
                      </a:lnTo>
                      <a:lnTo>
                        <a:pt x="1613" y="524"/>
                      </a:lnTo>
                      <a:lnTo>
                        <a:pt x="1639" y="597"/>
                      </a:lnTo>
                      <a:lnTo>
                        <a:pt x="1657" y="672"/>
                      </a:lnTo>
                      <a:lnTo>
                        <a:pt x="1669" y="750"/>
                      </a:lnTo>
                      <a:lnTo>
                        <a:pt x="1672" y="830"/>
                      </a:lnTo>
                      <a:lnTo>
                        <a:pt x="1672" y="834"/>
                      </a:lnTo>
                      <a:lnTo>
                        <a:pt x="1672" y="846"/>
                      </a:lnTo>
                      <a:lnTo>
                        <a:pt x="1672" y="865"/>
                      </a:lnTo>
                      <a:lnTo>
                        <a:pt x="1672" y="892"/>
                      </a:lnTo>
                      <a:lnTo>
                        <a:pt x="1672" y="923"/>
                      </a:lnTo>
                      <a:lnTo>
                        <a:pt x="1674" y="959"/>
                      </a:lnTo>
                      <a:lnTo>
                        <a:pt x="1674" y="1002"/>
                      </a:lnTo>
                      <a:lnTo>
                        <a:pt x="1674" y="1046"/>
                      </a:lnTo>
                      <a:lnTo>
                        <a:pt x="1674" y="1094"/>
                      </a:lnTo>
                      <a:lnTo>
                        <a:pt x="1674" y="1144"/>
                      </a:lnTo>
                      <a:lnTo>
                        <a:pt x="1371" y="1144"/>
                      </a:lnTo>
                      <a:lnTo>
                        <a:pt x="1371" y="1095"/>
                      </a:lnTo>
                      <a:lnTo>
                        <a:pt x="1371" y="1048"/>
                      </a:lnTo>
                      <a:lnTo>
                        <a:pt x="1371" y="1003"/>
                      </a:lnTo>
                      <a:lnTo>
                        <a:pt x="1371" y="962"/>
                      </a:lnTo>
                      <a:lnTo>
                        <a:pt x="1371" y="925"/>
                      </a:lnTo>
                      <a:lnTo>
                        <a:pt x="1371" y="894"/>
                      </a:lnTo>
                      <a:lnTo>
                        <a:pt x="1371" y="869"/>
                      </a:lnTo>
                      <a:lnTo>
                        <a:pt x="1371" y="849"/>
                      </a:lnTo>
                      <a:lnTo>
                        <a:pt x="1371" y="837"/>
                      </a:lnTo>
                      <a:lnTo>
                        <a:pt x="1371" y="834"/>
                      </a:lnTo>
                      <a:lnTo>
                        <a:pt x="1367" y="772"/>
                      </a:lnTo>
                      <a:lnTo>
                        <a:pt x="1357" y="711"/>
                      </a:lnTo>
                      <a:lnTo>
                        <a:pt x="1339" y="655"/>
                      </a:lnTo>
                      <a:lnTo>
                        <a:pt x="1316" y="600"/>
                      </a:lnTo>
                      <a:lnTo>
                        <a:pt x="1287" y="548"/>
                      </a:lnTo>
                      <a:lnTo>
                        <a:pt x="1253" y="501"/>
                      </a:lnTo>
                      <a:lnTo>
                        <a:pt x="1213" y="458"/>
                      </a:lnTo>
                      <a:lnTo>
                        <a:pt x="1170" y="419"/>
                      </a:lnTo>
                      <a:lnTo>
                        <a:pt x="1122" y="385"/>
                      </a:lnTo>
                      <a:lnTo>
                        <a:pt x="1070" y="356"/>
                      </a:lnTo>
                      <a:lnTo>
                        <a:pt x="1016" y="333"/>
                      </a:lnTo>
                      <a:lnTo>
                        <a:pt x="959" y="316"/>
                      </a:lnTo>
                      <a:lnTo>
                        <a:pt x="899" y="305"/>
                      </a:lnTo>
                      <a:lnTo>
                        <a:pt x="836" y="302"/>
                      </a:lnTo>
                      <a:lnTo>
                        <a:pt x="775" y="305"/>
                      </a:lnTo>
                      <a:lnTo>
                        <a:pt x="715" y="316"/>
                      </a:lnTo>
                      <a:lnTo>
                        <a:pt x="658" y="333"/>
                      </a:lnTo>
                      <a:lnTo>
                        <a:pt x="604" y="356"/>
                      </a:lnTo>
                      <a:lnTo>
                        <a:pt x="552" y="385"/>
                      </a:lnTo>
                      <a:lnTo>
                        <a:pt x="505" y="419"/>
                      </a:lnTo>
                      <a:lnTo>
                        <a:pt x="461" y="458"/>
                      </a:lnTo>
                      <a:lnTo>
                        <a:pt x="421" y="501"/>
                      </a:lnTo>
                      <a:lnTo>
                        <a:pt x="387" y="548"/>
                      </a:lnTo>
                      <a:lnTo>
                        <a:pt x="358" y="600"/>
                      </a:lnTo>
                      <a:lnTo>
                        <a:pt x="335" y="655"/>
                      </a:lnTo>
                      <a:lnTo>
                        <a:pt x="317" y="711"/>
                      </a:lnTo>
                      <a:lnTo>
                        <a:pt x="307" y="772"/>
                      </a:lnTo>
                      <a:lnTo>
                        <a:pt x="303" y="834"/>
                      </a:lnTo>
                      <a:lnTo>
                        <a:pt x="303" y="837"/>
                      </a:lnTo>
                      <a:lnTo>
                        <a:pt x="303" y="849"/>
                      </a:lnTo>
                      <a:lnTo>
                        <a:pt x="303" y="869"/>
                      </a:lnTo>
                      <a:lnTo>
                        <a:pt x="303" y="894"/>
                      </a:lnTo>
                      <a:lnTo>
                        <a:pt x="303" y="925"/>
                      </a:lnTo>
                      <a:lnTo>
                        <a:pt x="303" y="962"/>
                      </a:lnTo>
                      <a:lnTo>
                        <a:pt x="303" y="1003"/>
                      </a:lnTo>
                      <a:lnTo>
                        <a:pt x="303" y="1048"/>
                      </a:lnTo>
                      <a:lnTo>
                        <a:pt x="303" y="1095"/>
                      </a:lnTo>
                      <a:lnTo>
                        <a:pt x="303" y="1144"/>
                      </a:lnTo>
                      <a:lnTo>
                        <a:pt x="0" y="1144"/>
                      </a:lnTo>
                      <a:lnTo>
                        <a:pt x="0" y="1094"/>
                      </a:lnTo>
                      <a:lnTo>
                        <a:pt x="0" y="1046"/>
                      </a:lnTo>
                      <a:lnTo>
                        <a:pt x="2" y="1002"/>
                      </a:lnTo>
                      <a:lnTo>
                        <a:pt x="2" y="959"/>
                      </a:lnTo>
                      <a:lnTo>
                        <a:pt x="2" y="923"/>
                      </a:lnTo>
                      <a:lnTo>
                        <a:pt x="2" y="892"/>
                      </a:lnTo>
                      <a:lnTo>
                        <a:pt x="2" y="865"/>
                      </a:lnTo>
                      <a:lnTo>
                        <a:pt x="2" y="846"/>
                      </a:lnTo>
                      <a:lnTo>
                        <a:pt x="2" y="834"/>
                      </a:lnTo>
                      <a:lnTo>
                        <a:pt x="2" y="830"/>
                      </a:lnTo>
                      <a:lnTo>
                        <a:pt x="5" y="750"/>
                      </a:lnTo>
                      <a:lnTo>
                        <a:pt x="17" y="672"/>
                      </a:lnTo>
                      <a:lnTo>
                        <a:pt x="35" y="597"/>
                      </a:lnTo>
                      <a:lnTo>
                        <a:pt x="61" y="524"/>
                      </a:lnTo>
                      <a:lnTo>
                        <a:pt x="93" y="455"/>
                      </a:lnTo>
                      <a:lnTo>
                        <a:pt x="131" y="390"/>
                      </a:lnTo>
                      <a:lnTo>
                        <a:pt x="174" y="328"/>
                      </a:lnTo>
                      <a:lnTo>
                        <a:pt x="223" y="270"/>
                      </a:lnTo>
                      <a:lnTo>
                        <a:pt x="276" y="217"/>
                      </a:lnTo>
                      <a:lnTo>
                        <a:pt x="334" y="169"/>
                      </a:lnTo>
                      <a:lnTo>
                        <a:pt x="396" y="126"/>
                      </a:lnTo>
                      <a:lnTo>
                        <a:pt x="462" y="89"/>
                      </a:lnTo>
                      <a:lnTo>
                        <a:pt x="531" y="59"/>
                      </a:lnTo>
                      <a:lnTo>
                        <a:pt x="604" y="33"/>
                      </a:lnTo>
                      <a:lnTo>
                        <a:pt x="680" y="15"/>
                      </a:lnTo>
                      <a:lnTo>
                        <a:pt x="757" y="4"/>
                      </a:lnTo>
                      <a:lnTo>
                        <a:pt x="836" y="0"/>
                      </a:lnTo>
                      <a:close/>
                    </a:path>
                  </a:pathLst>
                </a:custGeom>
                <a:solidFill>
                  <a:srgbClr val="E36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6" name="Freeform 29"/>
                <p:cNvSpPr>
                  <a:spLocks noEditPoints="1"/>
                </p:cNvSpPr>
                <p:nvPr/>
              </p:nvSpPr>
              <p:spPr bwMode="auto">
                <a:xfrm>
                  <a:off x="2736273" y="3209515"/>
                  <a:ext cx="914401" cy="598055"/>
                </a:xfrm>
                <a:custGeom>
                  <a:avLst/>
                  <a:gdLst>
                    <a:gd name="T0" fmla="*/ 2147483646 w 1976"/>
                    <a:gd name="T1" fmla="*/ 2147483646 h 1292"/>
                    <a:gd name="T2" fmla="*/ 2147483646 w 1976"/>
                    <a:gd name="T3" fmla="*/ 2147483646 h 1292"/>
                    <a:gd name="T4" fmla="*/ 2147483646 w 1976"/>
                    <a:gd name="T5" fmla="*/ 2147483646 h 1292"/>
                    <a:gd name="T6" fmla="*/ 2147483646 w 1976"/>
                    <a:gd name="T7" fmla="*/ 2147483646 h 1292"/>
                    <a:gd name="T8" fmla="*/ 2147483646 w 1976"/>
                    <a:gd name="T9" fmla="*/ 2147483646 h 1292"/>
                    <a:gd name="T10" fmla="*/ 2147483646 w 1976"/>
                    <a:gd name="T11" fmla="*/ 2147483646 h 1292"/>
                    <a:gd name="T12" fmla="*/ 2147483646 w 1976"/>
                    <a:gd name="T13" fmla="*/ 2147483646 h 1292"/>
                    <a:gd name="T14" fmla="*/ 2147483646 w 1976"/>
                    <a:gd name="T15" fmla="*/ 2147483646 h 1292"/>
                    <a:gd name="T16" fmla="*/ 2147483646 w 1976"/>
                    <a:gd name="T17" fmla="*/ 2147483646 h 1292"/>
                    <a:gd name="T18" fmla="*/ 2147483646 w 1976"/>
                    <a:gd name="T19" fmla="*/ 2147483646 h 1292"/>
                    <a:gd name="T20" fmla="*/ 2147483646 w 1976"/>
                    <a:gd name="T21" fmla="*/ 2147483646 h 1292"/>
                    <a:gd name="T22" fmla="*/ 2147483646 w 1976"/>
                    <a:gd name="T23" fmla="*/ 2147483646 h 1292"/>
                    <a:gd name="T24" fmla="*/ 2147483646 w 1976"/>
                    <a:gd name="T25" fmla="*/ 2147483646 h 1292"/>
                    <a:gd name="T26" fmla="*/ 2147483646 w 1976"/>
                    <a:gd name="T27" fmla="*/ 2147483646 h 1292"/>
                    <a:gd name="T28" fmla="*/ 2147483646 w 1976"/>
                    <a:gd name="T29" fmla="*/ 2147483646 h 1292"/>
                    <a:gd name="T30" fmla="*/ 2147483646 w 1976"/>
                    <a:gd name="T31" fmla="*/ 2147483646 h 1292"/>
                    <a:gd name="T32" fmla="*/ 2147483646 w 1976"/>
                    <a:gd name="T33" fmla="*/ 2147483646 h 1292"/>
                    <a:gd name="T34" fmla="*/ 2147483646 w 1976"/>
                    <a:gd name="T35" fmla="*/ 2147483646 h 1292"/>
                    <a:gd name="T36" fmla="*/ 2147483646 w 1976"/>
                    <a:gd name="T37" fmla="*/ 2147483646 h 1292"/>
                    <a:gd name="T38" fmla="*/ 2147483646 w 1976"/>
                    <a:gd name="T39" fmla="*/ 2147483646 h 1292"/>
                    <a:gd name="T40" fmla="*/ 2147483646 w 1976"/>
                    <a:gd name="T41" fmla="*/ 2147483646 h 1292"/>
                    <a:gd name="T42" fmla="*/ 2147483646 w 1976"/>
                    <a:gd name="T43" fmla="*/ 2147483646 h 1292"/>
                    <a:gd name="T44" fmla="*/ 2147483646 w 1976"/>
                    <a:gd name="T45" fmla="*/ 2147483646 h 1292"/>
                    <a:gd name="T46" fmla="*/ 2147483646 w 1976"/>
                    <a:gd name="T47" fmla="*/ 2147483646 h 1292"/>
                    <a:gd name="T48" fmla="*/ 2147483646 w 1976"/>
                    <a:gd name="T49" fmla="*/ 2147483646 h 1292"/>
                    <a:gd name="T50" fmla="*/ 2147483646 w 1976"/>
                    <a:gd name="T51" fmla="*/ 2147483646 h 1292"/>
                    <a:gd name="T52" fmla="*/ 2147483646 w 1976"/>
                    <a:gd name="T53" fmla="*/ 2147483646 h 1292"/>
                    <a:gd name="T54" fmla="*/ 2147483646 w 1976"/>
                    <a:gd name="T55" fmla="*/ 2147483646 h 1292"/>
                    <a:gd name="T56" fmla="*/ 2147483646 w 1976"/>
                    <a:gd name="T57" fmla="*/ 2147483646 h 1292"/>
                    <a:gd name="T58" fmla="*/ 2147483646 w 1976"/>
                    <a:gd name="T59" fmla="*/ 2147483646 h 1292"/>
                    <a:gd name="T60" fmla="*/ 0 w 1976"/>
                    <a:gd name="T61" fmla="*/ 0 h 1292"/>
                    <a:gd name="T62" fmla="*/ 2147483646 w 1976"/>
                    <a:gd name="T63" fmla="*/ 0 h 1292"/>
                    <a:gd name="T64" fmla="*/ 2147483646 w 1976"/>
                    <a:gd name="T65" fmla="*/ 2147483646 h 1292"/>
                    <a:gd name="T66" fmla="*/ 0 w 1976"/>
                    <a:gd name="T67" fmla="*/ 2147483646 h 1292"/>
                    <a:gd name="T68" fmla="*/ 0 w 1976"/>
                    <a:gd name="T69" fmla="*/ 0 h 129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976" h="1292">
                      <a:moveTo>
                        <a:pt x="987" y="289"/>
                      </a:moveTo>
                      <a:lnTo>
                        <a:pt x="958" y="292"/>
                      </a:lnTo>
                      <a:lnTo>
                        <a:pt x="929" y="301"/>
                      </a:lnTo>
                      <a:lnTo>
                        <a:pt x="903" y="315"/>
                      </a:lnTo>
                      <a:lnTo>
                        <a:pt x="882" y="333"/>
                      </a:lnTo>
                      <a:lnTo>
                        <a:pt x="862" y="355"/>
                      </a:lnTo>
                      <a:lnTo>
                        <a:pt x="849" y="382"/>
                      </a:lnTo>
                      <a:lnTo>
                        <a:pt x="840" y="410"/>
                      </a:lnTo>
                      <a:lnTo>
                        <a:pt x="837" y="440"/>
                      </a:lnTo>
                      <a:lnTo>
                        <a:pt x="839" y="468"/>
                      </a:lnTo>
                      <a:lnTo>
                        <a:pt x="847" y="493"/>
                      </a:lnTo>
                      <a:lnTo>
                        <a:pt x="859" y="517"/>
                      </a:lnTo>
                      <a:lnTo>
                        <a:pt x="873" y="538"/>
                      </a:lnTo>
                      <a:lnTo>
                        <a:pt x="892" y="556"/>
                      </a:lnTo>
                      <a:lnTo>
                        <a:pt x="892" y="971"/>
                      </a:lnTo>
                      <a:lnTo>
                        <a:pt x="1084" y="971"/>
                      </a:lnTo>
                      <a:lnTo>
                        <a:pt x="1084" y="556"/>
                      </a:lnTo>
                      <a:lnTo>
                        <a:pt x="1103" y="538"/>
                      </a:lnTo>
                      <a:lnTo>
                        <a:pt x="1117" y="517"/>
                      </a:lnTo>
                      <a:lnTo>
                        <a:pt x="1129" y="493"/>
                      </a:lnTo>
                      <a:lnTo>
                        <a:pt x="1137" y="468"/>
                      </a:lnTo>
                      <a:lnTo>
                        <a:pt x="1139" y="440"/>
                      </a:lnTo>
                      <a:lnTo>
                        <a:pt x="1136" y="410"/>
                      </a:lnTo>
                      <a:lnTo>
                        <a:pt x="1127" y="382"/>
                      </a:lnTo>
                      <a:lnTo>
                        <a:pt x="1114" y="355"/>
                      </a:lnTo>
                      <a:lnTo>
                        <a:pt x="1094" y="333"/>
                      </a:lnTo>
                      <a:lnTo>
                        <a:pt x="1073" y="315"/>
                      </a:lnTo>
                      <a:lnTo>
                        <a:pt x="1047" y="301"/>
                      </a:lnTo>
                      <a:lnTo>
                        <a:pt x="1018" y="292"/>
                      </a:lnTo>
                      <a:lnTo>
                        <a:pt x="987" y="289"/>
                      </a:lnTo>
                      <a:close/>
                      <a:moveTo>
                        <a:pt x="0" y="0"/>
                      </a:moveTo>
                      <a:lnTo>
                        <a:pt x="1976" y="0"/>
                      </a:lnTo>
                      <a:lnTo>
                        <a:pt x="1976" y="1292"/>
                      </a:lnTo>
                      <a:lnTo>
                        <a:pt x="0" y="12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77" name="Freeform 6"/>
                <p:cNvSpPr>
                  <a:spLocks/>
                </p:cNvSpPr>
                <p:nvPr/>
              </p:nvSpPr>
              <p:spPr bwMode="auto">
                <a:xfrm>
                  <a:off x="6159018" y="2747545"/>
                  <a:ext cx="1486687" cy="1170861"/>
                </a:xfrm>
                <a:custGeom>
                  <a:avLst/>
                  <a:gdLst>
                    <a:gd name="T0" fmla="*/ 2147483646 w 2895"/>
                    <a:gd name="T1" fmla="*/ 541678300 h 2280"/>
                    <a:gd name="T2" fmla="*/ 2147483646 w 2895"/>
                    <a:gd name="T3" fmla="*/ 2147483646 h 2280"/>
                    <a:gd name="T4" fmla="*/ 2147483646 w 2895"/>
                    <a:gd name="T5" fmla="*/ 2147483646 h 2280"/>
                    <a:gd name="T6" fmla="*/ 2147483646 w 2895"/>
                    <a:gd name="T7" fmla="*/ 2147483646 h 2280"/>
                    <a:gd name="T8" fmla="*/ 2147483646 w 2895"/>
                    <a:gd name="T9" fmla="*/ 2147483646 h 2280"/>
                    <a:gd name="T10" fmla="*/ 2147483646 w 2895"/>
                    <a:gd name="T11" fmla="*/ 2147483646 h 2280"/>
                    <a:gd name="T12" fmla="*/ 2147483646 w 2895"/>
                    <a:gd name="T13" fmla="*/ 2147483646 h 2280"/>
                    <a:gd name="T14" fmla="*/ 2147483646 w 2895"/>
                    <a:gd name="T15" fmla="*/ 2147483646 h 2280"/>
                    <a:gd name="T16" fmla="*/ 2147483646 w 2895"/>
                    <a:gd name="T17" fmla="*/ 2147483646 h 2280"/>
                    <a:gd name="T18" fmla="*/ 2147483646 w 2895"/>
                    <a:gd name="T19" fmla="*/ 2147483646 h 2280"/>
                    <a:gd name="T20" fmla="*/ 2147483646 w 2895"/>
                    <a:gd name="T21" fmla="*/ 2147483646 h 2280"/>
                    <a:gd name="T22" fmla="*/ 2147483646 w 2895"/>
                    <a:gd name="T23" fmla="*/ 2147483646 h 2280"/>
                    <a:gd name="T24" fmla="*/ 2147483646 w 2895"/>
                    <a:gd name="T25" fmla="*/ 2147483646 h 2280"/>
                    <a:gd name="T26" fmla="*/ 2147483646 w 2895"/>
                    <a:gd name="T27" fmla="*/ 2147483646 h 2280"/>
                    <a:gd name="T28" fmla="*/ 2147483646 w 2895"/>
                    <a:gd name="T29" fmla="*/ 2147483646 h 2280"/>
                    <a:gd name="T30" fmla="*/ 2147483646 w 2895"/>
                    <a:gd name="T31" fmla="*/ 2147483646 h 2280"/>
                    <a:gd name="T32" fmla="*/ 2147483646 w 2895"/>
                    <a:gd name="T33" fmla="*/ 2147483646 h 2280"/>
                    <a:gd name="T34" fmla="*/ 2147483646 w 2895"/>
                    <a:gd name="T35" fmla="*/ 2147483646 h 2280"/>
                    <a:gd name="T36" fmla="*/ 2147483646 w 2895"/>
                    <a:gd name="T37" fmla="*/ 2147483646 h 2280"/>
                    <a:gd name="T38" fmla="*/ 2147483646 w 2895"/>
                    <a:gd name="T39" fmla="*/ 2147483646 h 2280"/>
                    <a:gd name="T40" fmla="*/ 2147483646 w 2895"/>
                    <a:gd name="T41" fmla="*/ 2147483646 h 2280"/>
                    <a:gd name="T42" fmla="*/ 2147483646 w 2895"/>
                    <a:gd name="T43" fmla="*/ 2147483646 h 2280"/>
                    <a:gd name="T44" fmla="*/ 2147483646 w 2895"/>
                    <a:gd name="T45" fmla="*/ 2147483646 h 2280"/>
                    <a:gd name="T46" fmla="*/ 2147483646 w 2895"/>
                    <a:gd name="T47" fmla="*/ 2147483646 h 2280"/>
                    <a:gd name="T48" fmla="*/ 2147483646 w 2895"/>
                    <a:gd name="T49" fmla="*/ 2147483646 h 2280"/>
                    <a:gd name="T50" fmla="*/ 2147483646 w 2895"/>
                    <a:gd name="T51" fmla="*/ 2147483646 h 2280"/>
                    <a:gd name="T52" fmla="*/ 2147483646 w 2895"/>
                    <a:gd name="T53" fmla="*/ 2147483646 h 2280"/>
                    <a:gd name="T54" fmla="*/ 2147483646 w 2895"/>
                    <a:gd name="T55" fmla="*/ 2147483646 h 2280"/>
                    <a:gd name="T56" fmla="*/ 2147483646 w 2895"/>
                    <a:gd name="T57" fmla="*/ 2147483646 h 2280"/>
                    <a:gd name="T58" fmla="*/ 2147483646 w 2895"/>
                    <a:gd name="T59" fmla="*/ 2147483646 h 2280"/>
                    <a:gd name="T60" fmla="*/ 2147483646 w 2895"/>
                    <a:gd name="T61" fmla="*/ 2147483646 h 2280"/>
                    <a:gd name="T62" fmla="*/ 2147483646 w 2895"/>
                    <a:gd name="T63" fmla="*/ 2147483646 h 2280"/>
                    <a:gd name="T64" fmla="*/ 2147483646 w 2895"/>
                    <a:gd name="T65" fmla="*/ 2147483646 h 2280"/>
                    <a:gd name="T66" fmla="*/ 2147483646 w 2895"/>
                    <a:gd name="T67" fmla="*/ 2147483646 h 2280"/>
                    <a:gd name="T68" fmla="*/ 2147483646 w 2895"/>
                    <a:gd name="T69" fmla="*/ 2147483646 h 2280"/>
                    <a:gd name="T70" fmla="*/ 2147483646 w 2895"/>
                    <a:gd name="T71" fmla="*/ 2147483646 h 2280"/>
                    <a:gd name="T72" fmla="*/ 2147483646 w 2895"/>
                    <a:gd name="T73" fmla="*/ 2147483646 h 2280"/>
                    <a:gd name="T74" fmla="*/ 2147483646 w 2895"/>
                    <a:gd name="T75" fmla="*/ 2147483646 h 2280"/>
                    <a:gd name="T76" fmla="*/ 2147483646 w 2895"/>
                    <a:gd name="T77" fmla="*/ 2147483646 h 2280"/>
                    <a:gd name="T78" fmla="*/ 2147483646 w 2895"/>
                    <a:gd name="T79" fmla="*/ 2147483646 h 2280"/>
                    <a:gd name="T80" fmla="*/ 2147483646 w 2895"/>
                    <a:gd name="T81" fmla="*/ 2147483646 h 2280"/>
                    <a:gd name="T82" fmla="*/ 2147483646 w 2895"/>
                    <a:gd name="T83" fmla="*/ 2147483646 h 2280"/>
                    <a:gd name="T84" fmla="*/ 2031430172 w 2895"/>
                    <a:gd name="T85" fmla="*/ 2147483646 h 2280"/>
                    <a:gd name="T86" fmla="*/ 406391412 w 2895"/>
                    <a:gd name="T87" fmla="*/ 2147483646 h 2280"/>
                    <a:gd name="T88" fmla="*/ 135551961 w 2895"/>
                    <a:gd name="T89" fmla="*/ 2147483646 h 2280"/>
                    <a:gd name="T90" fmla="*/ 1489750243 w 2895"/>
                    <a:gd name="T91" fmla="*/ 2147483646 h 2280"/>
                    <a:gd name="T92" fmla="*/ 2147483646 w 2895"/>
                    <a:gd name="T93" fmla="*/ 2147483646 h 2280"/>
                    <a:gd name="T94" fmla="*/ 2147483646 w 2895"/>
                    <a:gd name="T95" fmla="*/ 2147483646 h 2280"/>
                    <a:gd name="T96" fmla="*/ 2147483646 w 2895"/>
                    <a:gd name="T97" fmla="*/ 2147483646 h 2280"/>
                    <a:gd name="T98" fmla="*/ 2147483646 w 2895"/>
                    <a:gd name="T99" fmla="*/ 2147483646 h 2280"/>
                    <a:gd name="T100" fmla="*/ 2147483646 w 2895"/>
                    <a:gd name="T101" fmla="*/ 2147483646 h 2280"/>
                    <a:gd name="T102" fmla="*/ 2147483646 w 2895"/>
                    <a:gd name="T103" fmla="*/ 2147483646 h 2280"/>
                    <a:gd name="T104" fmla="*/ 2147483646 w 2895"/>
                    <a:gd name="T105" fmla="*/ 2147483646 h 2280"/>
                    <a:gd name="T106" fmla="*/ 2147483646 w 2895"/>
                    <a:gd name="T107" fmla="*/ 2147483646 h 2280"/>
                    <a:gd name="T108" fmla="*/ 2147483646 w 2895"/>
                    <a:gd name="T109" fmla="*/ 2147483646 h 2280"/>
                    <a:gd name="T110" fmla="*/ 2147483646 w 2895"/>
                    <a:gd name="T111" fmla="*/ 2147483646 h 2280"/>
                    <a:gd name="T112" fmla="*/ 2147483646 w 2895"/>
                    <a:gd name="T113" fmla="*/ 2147483646 h 2280"/>
                    <a:gd name="T114" fmla="*/ 2147483646 w 2895"/>
                    <a:gd name="T115" fmla="*/ 2147483646 h 2280"/>
                    <a:gd name="T116" fmla="*/ 2147483646 w 2895"/>
                    <a:gd name="T117" fmla="*/ 1625034901 h 228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895" h="2280">
                      <a:moveTo>
                        <a:pt x="900" y="0"/>
                      </a:moveTo>
                      <a:lnTo>
                        <a:pt x="2462" y="0"/>
                      </a:lnTo>
                      <a:lnTo>
                        <a:pt x="2489" y="4"/>
                      </a:lnTo>
                      <a:lnTo>
                        <a:pt x="2513" y="12"/>
                      </a:lnTo>
                      <a:lnTo>
                        <a:pt x="2534" y="25"/>
                      </a:lnTo>
                      <a:lnTo>
                        <a:pt x="2551" y="44"/>
                      </a:lnTo>
                      <a:lnTo>
                        <a:pt x="2566" y="65"/>
                      </a:lnTo>
                      <a:lnTo>
                        <a:pt x="2574" y="90"/>
                      </a:lnTo>
                      <a:lnTo>
                        <a:pt x="2577" y="116"/>
                      </a:lnTo>
                      <a:lnTo>
                        <a:pt x="2577" y="397"/>
                      </a:lnTo>
                      <a:lnTo>
                        <a:pt x="2615" y="414"/>
                      </a:lnTo>
                      <a:lnTo>
                        <a:pt x="2651" y="437"/>
                      </a:lnTo>
                      <a:lnTo>
                        <a:pt x="2682" y="463"/>
                      </a:lnTo>
                      <a:lnTo>
                        <a:pt x="2709" y="496"/>
                      </a:lnTo>
                      <a:lnTo>
                        <a:pt x="2730" y="531"/>
                      </a:lnTo>
                      <a:lnTo>
                        <a:pt x="2747" y="570"/>
                      </a:lnTo>
                      <a:lnTo>
                        <a:pt x="2757" y="611"/>
                      </a:lnTo>
                      <a:lnTo>
                        <a:pt x="2761" y="655"/>
                      </a:lnTo>
                      <a:lnTo>
                        <a:pt x="2758" y="694"/>
                      </a:lnTo>
                      <a:lnTo>
                        <a:pt x="2750" y="730"/>
                      </a:lnTo>
                      <a:lnTo>
                        <a:pt x="2738" y="765"/>
                      </a:lnTo>
                      <a:lnTo>
                        <a:pt x="2770" y="779"/>
                      </a:lnTo>
                      <a:lnTo>
                        <a:pt x="2799" y="798"/>
                      </a:lnTo>
                      <a:lnTo>
                        <a:pt x="2826" y="821"/>
                      </a:lnTo>
                      <a:lnTo>
                        <a:pt x="2848" y="849"/>
                      </a:lnTo>
                      <a:lnTo>
                        <a:pt x="2866" y="879"/>
                      </a:lnTo>
                      <a:lnTo>
                        <a:pt x="2878" y="913"/>
                      </a:lnTo>
                      <a:lnTo>
                        <a:pt x="2884" y="948"/>
                      </a:lnTo>
                      <a:lnTo>
                        <a:pt x="2888" y="1010"/>
                      </a:lnTo>
                      <a:lnTo>
                        <a:pt x="2891" y="1067"/>
                      </a:lnTo>
                      <a:lnTo>
                        <a:pt x="2894" y="1120"/>
                      </a:lnTo>
                      <a:lnTo>
                        <a:pt x="2895" y="1169"/>
                      </a:lnTo>
                      <a:lnTo>
                        <a:pt x="2894" y="1219"/>
                      </a:lnTo>
                      <a:lnTo>
                        <a:pt x="2892" y="1270"/>
                      </a:lnTo>
                      <a:lnTo>
                        <a:pt x="2890" y="1323"/>
                      </a:lnTo>
                      <a:lnTo>
                        <a:pt x="2885" y="1378"/>
                      </a:lnTo>
                      <a:lnTo>
                        <a:pt x="2880" y="1440"/>
                      </a:lnTo>
                      <a:lnTo>
                        <a:pt x="2874" y="1469"/>
                      </a:lnTo>
                      <a:lnTo>
                        <a:pt x="2865" y="1496"/>
                      </a:lnTo>
                      <a:lnTo>
                        <a:pt x="2850" y="1520"/>
                      </a:lnTo>
                      <a:lnTo>
                        <a:pt x="2832" y="1542"/>
                      </a:lnTo>
                      <a:lnTo>
                        <a:pt x="2810" y="1560"/>
                      </a:lnTo>
                      <a:lnTo>
                        <a:pt x="2796" y="2128"/>
                      </a:lnTo>
                      <a:lnTo>
                        <a:pt x="2792" y="2158"/>
                      </a:lnTo>
                      <a:lnTo>
                        <a:pt x="2784" y="2187"/>
                      </a:lnTo>
                      <a:lnTo>
                        <a:pt x="2769" y="2213"/>
                      </a:lnTo>
                      <a:lnTo>
                        <a:pt x="2750" y="2236"/>
                      </a:lnTo>
                      <a:lnTo>
                        <a:pt x="2727" y="2254"/>
                      </a:lnTo>
                      <a:lnTo>
                        <a:pt x="2701" y="2268"/>
                      </a:lnTo>
                      <a:lnTo>
                        <a:pt x="2672" y="2278"/>
                      </a:lnTo>
                      <a:lnTo>
                        <a:pt x="2641" y="2280"/>
                      </a:lnTo>
                      <a:lnTo>
                        <a:pt x="2555" y="2280"/>
                      </a:lnTo>
                      <a:lnTo>
                        <a:pt x="2531" y="2279"/>
                      </a:lnTo>
                      <a:lnTo>
                        <a:pt x="2507" y="2273"/>
                      </a:lnTo>
                      <a:lnTo>
                        <a:pt x="2485" y="2264"/>
                      </a:lnTo>
                      <a:lnTo>
                        <a:pt x="2463" y="2273"/>
                      </a:lnTo>
                      <a:lnTo>
                        <a:pt x="2439" y="2279"/>
                      </a:lnTo>
                      <a:lnTo>
                        <a:pt x="2415" y="2280"/>
                      </a:lnTo>
                      <a:lnTo>
                        <a:pt x="2329" y="2280"/>
                      </a:lnTo>
                      <a:lnTo>
                        <a:pt x="2298" y="2278"/>
                      </a:lnTo>
                      <a:lnTo>
                        <a:pt x="2268" y="2268"/>
                      </a:lnTo>
                      <a:lnTo>
                        <a:pt x="2243" y="2254"/>
                      </a:lnTo>
                      <a:lnTo>
                        <a:pt x="2220" y="2236"/>
                      </a:lnTo>
                      <a:lnTo>
                        <a:pt x="2201" y="2213"/>
                      </a:lnTo>
                      <a:lnTo>
                        <a:pt x="2186" y="2186"/>
                      </a:lnTo>
                      <a:lnTo>
                        <a:pt x="2178" y="2157"/>
                      </a:lnTo>
                      <a:lnTo>
                        <a:pt x="2174" y="2126"/>
                      </a:lnTo>
                      <a:lnTo>
                        <a:pt x="2160" y="1559"/>
                      </a:lnTo>
                      <a:lnTo>
                        <a:pt x="2138" y="1542"/>
                      </a:lnTo>
                      <a:lnTo>
                        <a:pt x="2120" y="1520"/>
                      </a:lnTo>
                      <a:lnTo>
                        <a:pt x="2105" y="1496"/>
                      </a:lnTo>
                      <a:lnTo>
                        <a:pt x="2096" y="1469"/>
                      </a:lnTo>
                      <a:lnTo>
                        <a:pt x="2090" y="1440"/>
                      </a:lnTo>
                      <a:lnTo>
                        <a:pt x="2087" y="1412"/>
                      </a:lnTo>
                      <a:lnTo>
                        <a:pt x="2082" y="1414"/>
                      </a:lnTo>
                      <a:lnTo>
                        <a:pt x="2076" y="1414"/>
                      </a:lnTo>
                      <a:lnTo>
                        <a:pt x="1242" y="1414"/>
                      </a:lnTo>
                      <a:lnTo>
                        <a:pt x="1240" y="1414"/>
                      </a:lnTo>
                      <a:lnTo>
                        <a:pt x="1240" y="1478"/>
                      </a:lnTo>
                      <a:lnTo>
                        <a:pt x="1240" y="1487"/>
                      </a:lnTo>
                      <a:lnTo>
                        <a:pt x="1238" y="1496"/>
                      </a:lnTo>
                      <a:lnTo>
                        <a:pt x="1223" y="2128"/>
                      </a:lnTo>
                      <a:lnTo>
                        <a:pt x="1219" y="2158"/>
                      </a:lnTo>
                      <a:lnTo>
                        <a:pt x="1211" y="2187"/>
                      </a:lnTo>
                      <a:lnTo>
                        <a:pt x="1196" y="2213"/>
                      </a:lnTo>
                      <a:lnTo>
                        <a:pt x="1177" y="2236"/>
                      </a:lnTo>
                      <a:lnTo>
                        <a:pt x="1154" y="2254"/>
                      </a:lnTo>
                      <a:lnTo>
                        <a:pt x="1128" y="2268"/>
                      </a:lnTo>
                      <a:lnTo>
                        <a:pt x="1099" y="2278"/>
                      </a:lnTo>
                      <a:lnTo>
                        <a:pt x="1068" y="2280"/>
                      </a:lnTo>
                      <a:lnTo>
                        <a:pt x="982" y="2280"/>
                      </a:lnTo>
                      <a:lnTo>
                        <a:pt x="958" y="2279"/>
                      </a:lnTo>
                      <a:lnTo>
                        <a:pt x="934" y="2273"/>
                      </a:lnTo>
                      <a:lnTo>
                        <a:pt x="912" y="2264"/>
                      </a:lnTo>
                      <a:lnTo>
                        <a:pt x="890" y="2273"/>
                      </a:lnTo>
                      <a:lnTo>
                        <a:pt x="866" y="2279"/>
                      </a:lnTo>
                      <a:lnTo>
                        <a:pt x="842" y="2280"/>
                      </a:lnTo>
                      <a:lnTo>
                        <a:pt x="756" y="2280"/>
                      </a:lnTo>
                      <a:lnTo>
                        <a:pt x="723" y="2277"/>
                      </a:lnTo>
                      <a:lnTo>
                        <a:pt x="693" y="2267"/>
                      </a:lnTo>
                      <a:lnTo>
                        <a:pt x="665" y="2251"/>
                      </a:lnTo>
                      <a:lnTo>
                        <a:pt x="642" y="2230"/>
                      </a:lnTo>
                      <a:lnTo>
                        <a:pt x="623" y="2204"/>
                      </a:lnTo>
                      <a:lnTo>
                        <a:pt x="610" y="2176"/>
                      </a:lnTo>
                      <a:lnTo>
                        <a:pt x="602" y="2144"/>
                      </a:lnTo>
                      <a:lnTo>
                        <a:pt x="579" y="2150"/>
                      </a:lnTo>
                      <a:lnTo>
                        <a:pt x="555" y="2152"/>
                      </a:lnTo>
                      <a:lnTo>
                        <a:pt x="472" y="2152"/>
                      </a:lnTo>
                      <a:lnTo>
                        <a:pt x="448" y="2150"/>
                      </a:lnTo>
                      <a:lnTo>
                        <a:pt x="425" y="2145"/>
                      </a:lnTo>
                      <a:lnTo>
                        <a:pt x="403" y="2137"/>
                      </a:lnTo>
                      <a:lnTo>
                        <a:pt x="382" y="2145"/>
                      </a:lnTo>
                      <a:lnTo>
                        <a:pt x="358" y="2150"/>
                      </a:lnTo>
                      <a:lnTo>
                        <a:pt x="334" y="2152"/>
                      </a:lnTo>
                      <a:lnTo>
                        <a:pt x="252" y="2152"/>
                      </a:lnTo>
                      <a:lnTo>
                        <a:pt x="220" y="2149"/>
                      </a:lnTo>
                      <a:lnTo>
                        <a:pt x="191" y="2140"/>
                      </a:lnTo>
                      <a:lnTo>
                        <a:pt x="165" y="2126"/>
                      </a:lnTo>
                      <a:lnTo>
                        <a:pt x="142" y="2108"/>
                      </a:lnTo>
                      <a:lnTo>
                        <a:pt x="124" y="2085"/>
                      </a:lnTo>
                      <a:lnTo>
                        <a:pt x="109" y="2058"/>
                      </a:lnTo>
                      <a:lnTo>
                        <a:pt x="101" y="2029"/>
                      </a:lnTo>
                      <a:lnTo>
                        <a:pt x="97" y="1999"/>
                      </a:lnTo>
                      <a:lnTo>
                        <a:pt x="82" y="1446"/>
                      </a:lnTo>
                      <a:lnTo>
                        <a:pt x="62" y="1428"/>
                      </a:lnTo>
                      <a:lnTo>
                        <a:pt x="44" y="1406"/>
                      </a:lnTo>
                      <a:lnTo>
                        <a:pt x="29" y="1383"/>
                      </a:lnTo>
                      <a:lnTo>
                        <a:pt x="20" y="1357"/>
                      </a:lnTo>
                      <a:lnTo>
                        <a:pt x="15" y="1329"/>
                      </a:lnTo>
                      <a:lnTo>
                        <a:pt x="10" y="1268"/>
                      </a:lnTo>
                      <a:lnTo>
                        <a:pt x="5" y="1213"/>
                      </a:lnTo>
                      <a:lnTo>
                        <a:pt x="3" y="1162"/>
                      </a:lnTo>
                      <a:lnTo>
                        <a:pt x="1" y="1112"/>
                      </a:lnTo>
                      <a:lnTo>
                        <a:pt x="0" y="1064"/>
                      </a:lnTo>
                      <a:lnTo>
                        <a:pt x="1" y="1015"/>
                      </a:lnTo>
                      <a:lnTo>
                        <a:pt x="4" y="964"/>
                      </a:lnTo>
                      <a:lnTo>
                        <a:pt x="6" y="908"/>
                      </a:lnTo>
                      <a:lnTo>
                        <a:pt x="11" y="848"/>
                      </a:lnTo>
                      <a:lnTo>
                        <a:pt x="17" y="811"/>
                      </a:lnTo>
                      <a:lnTo>
                        <a:pt x="29" y="779"/>
                      </a:lnTo>
                      <a:lnTo>
                        <a:pt x="47" y="749"/>
                      </a:lnTo>
                      <a:lnTo>
                        <a:pt x="69" y="722"/>
                      </a:lnTo>
                      <a:lnTo>
                        <a:pt x="96" y="699"/>
                      </a:lnTo>
                      <a:lnTo>
                        <a:pt x="125" y="680"/>
                      </a:lnTo>
                      <a:lnTo>
                        <a:pt x="157" y="666"/>
                      </a:lnTo>
                      <a:lnTo>
                        <a:pt x="145" y="632"/>
                      </a:lnTo>
                      <a:lnTo>
                        <a:pt x="138" y="597"/>
                      </a:lnTo>
                      <a:lnTo>
                        <a:pt x="136" y="561"/>
                      </a:lnTo>
                      <a:lnTo>
                        <a:pt x="139" y="516"/>
                      </a:lnTo>
                      <a:lnTo>
                        <a:pt x="150" y="475"/>
                      </a:lnTo>
                      <a:lnTo>
                        <a:pt x="166" y="437"/>
                      </a:lnTo>
                      <a:lnTo>
                        <a:pt x="188" y="402"/>
                      </a:lnTo>
                      <a:lnTo>
                        <a:pt x="215" y="370"/>
                      </a:lnTo>
                      <a:lnTo>
                        <a:pt x="247" y="343"/>
                      </a:lnTo>
                      <a:lnTo>
                        <a:pt x="282" y="321"/>
                      </a:lnTo>
                      <a:lnTo>
                        <a:pt x="321" y="305"/>
                      </a:lnTo>
                      <a:lnTo>
                        <a:pt x="362" y="294"/>
                      </a:lnTo>
                      <a:lnTo>
                        <a:pt x="405" y="290"/>
                      </a:lnTo>
                      <a:lnTo>
                        <a:pt x="451" y="295"/>
                      </a:lnTo>
                      <a:lnTo>
                        <a:pt x="494" y="305"/>
                      </a:lnTo>
                      <a:lnTo>
                        <a:pt x="532" y="323"/>
                      </a:lnTo>
                      <a:lnTo>
                        <a:pt x="569" y="346"/>
                      </a:lnTo>
                      <a:lnTo>
                        <a:pt x="600" y="374"/>
                      </a:lnTo>
                      <a:lnTo>
                        <a:pt x="627" y="406"/>
                      </a:lnTo>
                      <a:lnTo>
                        <a:pt x="648" y="444"/>
                      </a:lnTo>
                      <a:lnTo>
                        <a:pt x="664" y="484"/>
                      </a:lnTo>
                      <a:lnTo>
                        <a:pt x="674" y="527"/>
                      </a:lnTo>
                      <a:lnTo>
                        <a:pt x="694" y="493"/>
                      </a:lnTo>
                      <a:lnTo>
                        <a:pt x="721" y="463"/>
                      </a:lnTo>
                      <a:lnTo>
                        <a:pt x="751" y="437"/>
                      </a:lnTo>
                      <a:lnTo>
                        <a:pt x="784" y="415"/>
                      </a:lnTo>
                      <a:lnTo>
                        <a:pt x="784" y="116"/>
                      </a:lnTo>
                      <a:lnTo>
                        <a:pt x="787" y="90"/>
                      </a:lnTo>
                      <a:lnTo>
                        <a:pt x="796" y="65"/>
                      </a:lnTo>
                      <a:lnTo>
                        <a:pt x="810" y="44"/>
                      </a:lnTo>
                      <a:lnTo>
                        <a:pt x="827" y="25"/>
                      </a:lnTo>
                      <a:lnTo>
                        <a:pt x="849" y="12"/>
                      </a:lnTo>
                      <a:lnTo>
                        <a:pt x="873" y="4"/>
                      </a:lnTo>
                      <a:lnTo>
                        <a:pt x="900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8" name="Freeform 7"/>
                <p:cNvSpPr>
                  <a:spLocks noEditPoints="1"/>
                </p:cNvSpPr>
                <p:nvPr/>
              </p:nvSpPr>
              <p:spPr bwMode="auto">
                <a:xfrm>
                  <a:off x="6621200" y="2809169"/>
                  <a:ext cx="803684" cy="605972"/>
                </a:xfrm>
                <a:custGeom>
                  <a:avLst/>
                  <a:gdLst>
                    <a:gd name="T0" fmla="*/ 2147483646 w 1562"/>
                    <a:gd name="T1" fmla="*/ 2147483646 h 1183"/>
                    <a:gd name="T2" fmla="*/ 2147483646 w 1562"/>
                    <a:gd name="T3" fmla="*/ 2147483646 h 1183"/>
                    <a:gd name="T4" fmla="*/ 2147483646 w 1562"/>
                    <a:gd name="T5" fmla="*/ 2147483646 h 1183"/>
                    <a:gd name="T6" fmla="*/ 2147483646 w 1562"/>
                    <a:gd name="T7" fmla="*/ 2147483646 h 1183"/>
                    <a:gd name="T8" fmla="*/ 2147483646 w 1562"/>
                    <a:gd name="T9" fmla="*/ 2147483646 h 1183"/>
                    <a:gd name="T10" fmla="*/ 2147483646 w 1562"/>
                    <a:gd name="T11" fmla="*/ 2147483646 h 1183"/>
                    <a:gd name="T12" fmla="*/ 2147483646 w 1562"/>
                    <a:gd name="T13" fmla="*/ 2147483646 h 1183"/>
                    <a:gd name="T14" fmla="*/ 2147483646 w 1562"/>
                    <a:gd name="T15" fmla="*/ 2147483646 h 1183"/>
                    <a:gd name="T16" fmla="*/ 2147483646 w 1562"/>
                    <a:gd name="T17" fmla="*/ 2147483646 h 1183"/>
                    <a:gd name="T18" fmla="*/ 2147483646 w 1562"/>
                    <a:gd name="T19" fmla="*/ 2147483646 h 1183"/>
                    <a:gd name="T20" fmla="*/ 2147483646 w 1562"/>
                    <a:gd name="T21" fmla="*/ 2147483646 h 1183"/>
                    <a:gd name="T22" fmla="*/ 2147483646 w 1562"/>
                    <a:gd name="T23" fmla="*/ 2147483646 h 1183"/>
                    <a:gd name="T24" fmla="*/ 2147483646 w 1562"/>
                    <a:gd name="T25" fmla="*/ 2147483646 h 1183"/>
                    <a:gd name="T26" fmla="*/ 2147483646 w 1562"/>
                    <a:gd name="T27" fmla="*/ 2147483646 h 1183"/>
                    <a:gd name="T28" fmla="*/ 2147483646 w 1562"/>
                    <a:gd name="T29" fmla="*/ 2147483646 h 1183"/>
                    <a:gd name="T30" fmla="*/ 2147483646 w 1562"/>
                    <a:gd name="T31" fmla="*/ 2147483646 h 1183"/>
                    <a:gd name="T32" fmla="*/ 2147483646 w 1562"/>
                    <a:gd name="T33" fmla="*/ 2147483646 h 1183"/>
                    <a:gd name="T34" fmla="*/ 2147483646 w 1562"/>
                    <a:gd name="T35" fmla="*/ 2147483646 h 1183"/>
                    <a:gd name="T36" fmla="*/ 2147483646 w 1562"/>
                    <a:gd name="T37" fmla="*/ 2147483646 h 1183"/>
                    <a:gd name="T38" fmla="*/ 0 w 1562"/>
                    <a:gd name="T39" fmla="*/ 0 h 1183"/>
                    <a:gd name="T40" fmla="*/ 2147483646 w 1562"/>
                    <a:gd name="T41" fmla="*/ 2147483646 h 1183"/>
                    <a:gd name="T42" fmla="*/ 2147483646 w 1562"/>
                    <a:gd name="T43" fmla="*/ 2147483646 h 1183"/>
                    <a:gd name="T44" fmla="*/ 2147483646 w 1562"/>
                    <a:gd name="T45" fmla="*/ 2147483646 h 1183"/>
                    <a:gd name="T46" fmla="*/ 2147483646 w 1562"/>
                    <a:gd name="T47" fmla="*/ 2147483646 h 1183"/>
                    <a:gd name="T48" fmla="*/ 2147483646 w 1562"/>
                    <a:gd name="T49" fmla="*/ 2147483646 h 1183"/>
                    <a:gd name="T50" fmla="*/ 2147483646 w 1562"/>
                    <a:gd name="T51" fmla="*/ 2147483646 h 1183"/>
                    <a:gd name="T52" fmla="*/ 2147483646 w 1562"/>
                    <a:gd name="T53" fmla="*/ 2147483646 h 1183"/>
                    <a:gd name="T54" fmla="*/ 2147483646 w 1562"/>
                    <a:gd name="T55" fmla="*/ 2147483646 h 1183"/>
                    <a:gd name="T56" fmla="*/ 2147483646 w 1562"/>
                    <a:gd name="T57" fmla="*/ 2147483646 h 1183"/>
                    <a:gd name="T58" fmla="*/ 2147483646 w 1562"/>
                    <a:gd name="T59" fmla="*/ 2147483646 h 1183"/>
                    <a:gd name="T60" fmla="*/ 2147483646 w 1562"/>
                    <a:gd name="T61" fmla="*/ 2147483646 h 1183"/>
                    <a:gd name="T62" fmla="*/ 2147483646 w 1562"/>
                    <a:gd name="T63" fmla="*/ 2147483646 h 1183"/>
                    <a:gd name="T64" fmla="*/ 2147483646 w 1562"/>
                    <a:gd name="T65" fmla="*/ 2147483646 h 1183"/>
                    <a:gd name="T66" fmla="*/ 2147483646 w 1562"/>
                    <a:gd name="T67" fmla="*/ 2147483646 h 1183"/>
                    <a:gd name="T68" fmla="*/ 2147483646 w 1562"/>
                    <a:gd name="T69" fmla="*/ 2147483646 h 1183"/>
                    <a:gd name="T70" fmla="*/ 2147483646 w 1562"/>
                    <a:gd name="T71" fmla="*/ 2147483646 h 1183"/>
                    <a:gd name="T72" fmla="*/ 2147483646 w 1562"/>
                    <a:gd name="T73" fmla="*/ 2147483646 h 1183"/>
                    <a:gd name="T74" fmla="*/ 2147483646 w 1562"/>
                    <a:gd name="T75" fmla="*/ 2147483646 h 1183"/>
                    <a:gd name="T76" fmla="*/ 2147483646 w 1562"/>
                    <a:gd name="T77" fmla="*/ 2147483646 h 1183"/>
                    <a:gd name="T78" fmla="*/ 2147483646 w 1562"/>
                    <a:gd name="T79" fmla="*/ 2147483646 h 1183"/>
                    <a:gd name="T80" fmla="*/ 2147483646 w 1562"/>
                    <a:gd name="T81" fmla="*/ 2147483646 h 1183"/>
                    <a:gd name="T82" fmla="*/ 2147483646 w 1562"/>
                    <a:gd name="T83" fmla="*/ 2147483646 h 1183"/>
                    <a:gd name="T84" fmla="*/ 2147483646 w 1562"/>
                    <a:gd name="T85" fmla="*/ 2147483646 h 1183"/>
                    <a:gd name="T86" fmla="*/ 2147483646 w 1562"/>
                    <a:gd name="T87" fmla="*/ 2147483646 h 1183"/>
                    <a:gd name="T88" fmla="*/ 2147483646 w 1562"/>
                    <a:gd name="T89" fmla="*/ 2147483646 h 1183"/>
                    <a:gd name="T90" fmla="*/ 2147483646 w 1562"/>
                    <a:gd name="T91" fmla="*/ 2147483646 h 1183"/>
                    <a:gd name="T92" fmla="*/ 2147483646 w 1562"/>
                    <a:gd name="T93" fmla="*/ 2147483646 h 1183"/>
                    <a:gd name="T94" fmla="*/ 2147483646 w 1562"/>
                    <a:gd name="T95" fmla="*/ 2147483646 h 1183"/>
                    <a:gd name="T96" fmla="*/ 2147483646 w 1562"/>
                    <a:gd name="T97" fmla="*/ 2147483646 h 1183"/>
                    <a:gd name="T98" fmla="*/ 2147483646 w 1562"/>
                    <a:gd name="T99" fmla="*/ 2147483646 h 1183"/>
                    <a:gd name="T100" fmla="*/ 2147483646 w 1562"/>
                    <a:gd name="T101" fmla="*/ 2147483646 h 1183"/>
                    <a:gd name="T102" fmla="*/ 2147483646 w 1562"/>
                    <a:gd name="T103" fmla="*/ 2147483646 h 1183"/>
                    <a:gd name="T104" fmla="*/ 2147483646 w 1562"/>
                    <a:gd name="T105" fmla="*/ 2147483646 h 1183"/>
                    <a:gd name="T106" fmla="*/ 2147483646 w 1562"/>
                    <a:gd name="T107" fmla="*/ 2147483646 h 1183"/>
                    <a:gd name="T108" fmla="*/ 2147483646 w 1562"/>
                    <a:gd name="T109" fmla="*/ 2147483646 h 1183"/>
                    <a:gd name="T110" fmla="*/ 2147483646 w 1562"/>
                    <a:gd name="T111" fmla="*/ 2147483646 h 1183"/>
                    <a:gd name="T112" fmla="*/ 2147483646 w 1562"/>
                    <a:gd name="T113" fmla="*/ 2147483646 h 1183"/>
                    <a:gd name="T114" fmla="*/ 2147483646 w 1562"/>
                    <a:gd name="T115" fmla="*/ 2147483646 h 1183"/>
                    <a:gd name="T116" fmla="*/ 2147483646 w 1562"/>
                    <a:gd name="T117" fmla="*/ 2147483646 h 1183"/>
                    <a:gd name="T118" fmla="*/ 2147483646 w 1562"/>
                    <a:gd name="T119" fmla="*/ 2147483646 h 1183"/>
                    <a:gd name="T120" fmla="*/ 2147483646 w 1562"/>
                    <a:gd name="T121" fmla="*/ 2147483646 h 1183"/>
                    <a:gd name="T122" fmla="*/ 953569522 w 1562"/>
                    <a:gd name="T123" fmla="*/ 2147483646 h 118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562" h="1183">
                      <a:moveTo>
                        <a:pt x="342" y="1034"/>
                      </a:moveTo>
                      <a:lnTo>
                        <a:pt x="1174" y="1034"/>
                      </a:lnTo>
                      <a:lnTo>
                        <a:pt x="1174" y="1108"/>
                      </a:lnTo>
                      <a:lnTo>
                        <a:pt x="1176" y="1183"/>
                      </a:lnTo>
                      <a:lnTo>
                        <a:pt x="342" y="1183"/>
                      </a:lnTo>
                      <a:lnTo>
                        <a:pt x="342" y="1034"/>
                      </a:lnTo>
                      <a:close/>
                      <a:moveTo>
                        <a:pt x="861" y="889"/>
                      </a:moveTo>
                      <a:lnTo>
                        <a:pt x="878" y="892"/>
                      </a:lnTo>
                      <a:lnTo>
                        <a:pt x="890" y="901"/>
                      </a:lnTo>
                      <a:lnTo>
                        <a:pt x="899" y="914"/>
                      </a:lnTo>
                      <a:lnTo>
                        <a:pt x="902" y="930"/>
                      </a:lnTo>
                      <a:lnTo>
                        <a:pt x="899" y="946"/>
                      </a:lnTo>
                      <a:lnTo>
                        <a:pt x="890" y="959"/>
                      </a:lnTo>
                      <a:lnTo>
                        <a:pt x="878" y="967"/>
                      </a:lnTo>
                      <a:lnTo>
                        <a:pt x="861" y="971"/>
                      </a:lnTo>
                      <a:lnTo>
                        <a:pt x="845" y="967"/>
                      </a:lnTo>
                      <a:lnTo>
                        <a:pt x="832" y="959"/>
                      </a:lnTo>
                      <a:lnTo>
                        <a:pt x="823" y="946"/>
                      </a:lnTo>
                      <a:lnTo>
                        <a:pt x="820" y="930"/>
                      </a:lnTo>
                      <a:lnTo>
                        <a:pt x="823" y="914"/>
                      </a:lnTo>
                      <a:lnTo>
                        <a:pt x="832" y="901"/>
                      </a:lnTo>
                      <a:lnTo>
                        <a:pt x="845" y="892"/>
                      </a:lnTo>
                      <a:lnTo>
                        <a:pt x="861" y="889"/>
                      </a:lnTo>
                      <a:close/>
                      <a:moveTo>
                        <a:pt x="748" y="741"/>
                      </a:moveTo>
                      <a:lnTo>
                        <a:pt x="764" y="745"/>
                      </a:lnTo>
                      <a:lnTo>
                        <a:pt x="777" y="753"/>
                      </a:lnTo>
                      <a:lnTo>
                        <a:pt x="786" y="767"/>
                      </a:lnTo>
                      <a:lnTo>
                        <a:pt x="789" y="782"/>
                      </a:lnTo>
                      <a:lnTo>
                        <a:pt x="786" y="798"/>
                      </a:lnTo>
                      <a:lnTo>
                        <a:pt x="777" y="811"/>
                      </a:lnTo>
                      <a:lnTo>
                        <a:pt x="764" y="820"/>
                      </a:lnTo>
                      <a:lnTo>
                        <a:pt x="748" y="824"/>
                      </a:lnTo>
                      <a:lnTo>
                        <a:pt x="731" y="820"/>
                      </a:lnTo>
                      <a:lnTo>
                        <a:pt x="719" y="811"/>
                      </a:lnTo>
                      <a:lnTo>
                        <a:pt x="710" y="798"/>
                      </a:lnTo>
                      <a:lnTo>
                        <a:pt x="707" y="782"/>
                      </a:lnTo>
                      <a:lnTo>
                        <a:pt x="710" y="767"/>
                      </a:lnTo>
                      <a:lnTo>
                        <a:pt x="719" y="753"/>
                      </a:lnTo>
                      <a:lnTo>
                        <a:pt x="731" y="745"/>
                      </a:lnTo>
                      <a:lnTo>
                        <a:pt x="748" y="741"/>
                      </a:lnTo>
                      <a:close/>
                      <a:moveTo>
                        <a:pt x="1223" y="328"/>
                      </a:moveTo>
                      <a:lnTo>
                        <a:pt x="1239" y="331"/>
                      </a:lnTo>
                      <a:lnTo>
                        <a:pt x="1252" y="340"/>
                      </a:lnTo>
                      <a:lnTo>
                        <a:pt x="1261" y="353"/>
                      </a:lnTo>
                      <a:lnTo>
                        <a:pt x="1265" y="369"/>
                      </a:lnTo>
                      <a:lnTo>
                        <a:pt x="1261" y="386"/>
                      </a:lnTo>
                      <a:lnTo>
                        <a:pt x="1252" y="398"/>
                      </a:lnTo>
                      <a:lnTo>
                        <a:pt x="1239" y="408"/>
                      </a:lnTo>
                      <a:lnTo>
                        <a:pt x="1223" y="410"/>
                      </a:lnTo>
                      <a:lnTo>
                        <a:pt x="1208" y="408"/>
                      </a:lnTo>
                      <a:lnTo>
                        <a:pt x="1194" y="398"/>
                      </a:lnTo>
                      <a:lnTo>
                        <a:pt x="1186" y="386"/>
                      </a:lnTo>
                      <a:lnTo>
                        <a:pt x="1182" y="369"/>
                      </a:lnTo>
                      <a:lnTo>
                        <a:pt x="1186" y="353"/>
                      </a:lnTo>
                      <a:lnTo>
                        <a:pt x="1194" y="340"/>
                      </a:lnTo>
                      <a:lnTo>
                        <a:pt x="1208" y="331"/>
                      </a:lnTo>
                      <a:lnTo>
                        <a:pt x="1223" y="328"/>
                      </a:lnTo>
                      <a:close/>
                      <a:moveTo>
                        <a:pt x="1337" y="195"/>
                      </a:moveTo>
                      <a:lnTo>
                        <a:pt x="1353" y="198"/>
                      </a:lnTo>
                      <a:lnTo>
                        <a:pt x="1366" y="207"/>
                      </a:lnTo>
                      <a:lnTo>
                        <a:pt x="1375" y="220"/>
                      </a:lnTo>
                      <a:lnTo>
                        <a:pt x="1378" y="236"/>
                      </a:lnTo>
                      <a:lnTo>
                        <a:pt x="1375" y="252"/>
                      </a:lnTo>
                      <a:lnTo>
                        <a:pt x="1366" y="265"/>
                      </a:lnTo>
                      <a:lnTo>
                        <a:pt x="1353" y="275"/>
                      </a:lnTo>
                      <a:lnTo>
                        <a:pt x="1337" y="277"/>
                      </a:lnTo>
                      <a:lnTo>
                        <a:pt x="1320" y="275"/>
                      </a:lnTo>
                      <a:lnTo>
                        <a:pt x="1308" y="265"/>
                      </a:lnTo>
                      <a:lnTo>
                        <a:pt x="1298" y="252"/>
                      </a:lnTo>
                      <a:lnTo>
                        <a:pt x="1296" y="236"/>
                      </a:lnTo>
                      <a:lnTo>
                        <a:pt x="1298" y="220"/>
                      </a:lnTo>
                      <a:lnTo>
                        <a:pt x="1308" y="207"/>
                      </a:lnTo>
                      <a:lnTo>
                        <a:pt x="1320" y="198"/>
                      </a:lnTo>
                      <a:lnTo>
                        <a:pt x="1337" y="195"/>
                      </a:lnTo>
                      <a:close/>
                      <a:moveTo>
                        <a:pt x="1041" y="180"/>
                      </a:moveTo>
                      <a:lnTo>
                        <a:pt x="1063" y="184"/>
                      </a:lnTo>
                      <a:lnTo>
                        <a:pt x="1082" y="191"/>
                      </a:lnTo>
                      <a:lnTo>
                        <a:pt x="1099" y="205"/>
                      </a:lnTo>
                      <a:lnTo>
                        <a:pt x="1112" y="221"/>
                      </a:lnTo>
                      <a:lnTo>
                        <a:pt x="1121" y="241"/>
                      </a:lnTo>
                      <a:lnTo>
                        <a:pt x="1123" y="264"/>
                      </a:lnTo>
                      <a:lnTo>
                        <a:pt x="1121" y="286"/>
                      </a:lnTo>
                      <a:lnTo>
                        <a:pt x="1112" y="305"/>
                      </a:lnTo>
                      <a:lnTo>
                        <a:pt x="1099" y="322"/>
                      </a:lnTo>
                      <a:lnTo>
                        <a:pt x="1082" y="335"/>
                      </a:lnTo>
                      <a:lnTo>
                        <a:pt x="1063" y="344"/>
                      </a:lnTo>
                      <a:lnTo>
                        <a:pt x="1041" y="346"/>
                      </a:lnTo>
                      <a:lnTo>
                        <a:pt x="1018" y="344"/>
                      </a:lnTo>
                      <a:lnTo>
                        <a:pt x="999" y="335"/>
                      </a:lnTo>
                      <a:lnTo>
                        <a:pt x="982" y="322"/>
                      </a:lnTo>
                      <a:lnTo>
                        <a:pt x="968" y="305"/>
                      </a:lnTo>
                      <a:lnTo>
                        <a:pt x="960" y="286"/>
                      </a:lnTo>
                      <a:lnTo>
                        <a:pt x="957" y="264"/>
                      </a:lnTo>
                      <a:lnTo>
                        <a:pt x="960" y="241"/>
                      </a:lnTo>
                      <a:lnTo>
                        <a:pt x="968" y="221"/>
                      </a:lnTo>
                      <a:lnTo>
                        <a:pt x="982" y="205"/>
                      </a:lnTo>
                      <a:lnTo>
                        <a:pt x="999" y="191"/>
                      </a:lnTo>
                      <a:lnTo>
                        <a:pt x="1018" y="184"/>
                      </a:lnTo>
                      <a:lnTo>
                        <a:pt x="1041" y="180"/>
                      </a:lnTo>
                      <a:close/>
                      <a:moveTo>
                        <a:pt x="0" y="0"/>
                      </a:moveTo>
                      <a:lnTo>
                        <a:pt x="1562" y="0"/>
                      </a:lnTo>
                      <a:lnTo>
                        <a:pt x="1562" y="264"/>
                      </a:lnTo>
                      <a:lnTo>
                        <a:pt x="1527" y="270"/>
                      </a:lnTo>
                      <a:lnTo>
                        <a:pt x="1494" y="279"/>
                      </a:lnTo>
                      <a:lnTo>
                        <a:pt x="1463" y="293"/>
                      </a:lnTo>
                      <a:lnTo>
                        <a:pt x="1463" y="98"/>
                      </a:lnTo>
                      <a:lnTo>
                        <a:pt x="237" y="98"/>
                      </a:lnTo>
                      <a:lnTo>
                        <a:pt x="246" y="121"/>
                      </a:lnTo>
                      <a:lnTo>
                        <a:pt x="252" y="140"/>
                      </a:lnTo>
                      <a:lnTo>
                        <a:pt x="259" y="157"/>
                      </a:lnTo>
                      <a:lnTo>
                        <a:pt x="265" y="172"/>
                      </a:lnTo>
                      <a:lnTo>
                        <a:pt x="273" y="184"/>
                      </a:lnTo>
                      <a:lnTo>
                        <a:pt x="285" y="194"/>
                      </a:lnTo>
                      <a:lnTo>
                        <a:pt x="303" y="202"/>
                      </a:lnTo>
                      <a:lnTo>
                        <a:pt x="343" y="214"/>
                      </a:lnTo>
                      <a:lnTo>
                        <a:pt x="383" y="226"/>
                      </a:lnTo>
                      <a:lnTo>
                        <a:pt x="422" y="236"/>
                      </a:lnTo>
                      <a:lnTo>
                        <a:pt x="451" y="242"/>
                      </a:lnTo>
                      <a:lnTo>
                        <a:pt x="473" y="248"/>
                      </a:lnTo>
                      <a:lnTo>
                        <a:pt x="492" y="254"/>
                      </a:lnTo>
                      <a:lnTo>
                        <a:pt x="511" y="263"/>
                      </a:lnTo>
                      <a:lnTo>
                        <a:pt x="529" y="273"/>
                      </a:lnTo>
                      <a:lnTo>
                        <a:pt x="548" y="288"/>
                      </a:lnTo>
                      <a:lnTo>
                        <a:pt x="563" y="308"/>
                      </a:lnTo>
                      <a:lnTo>
                        <a:pt x="578" y="329"/>
                      </a:lnTo>
                      <a:lnTo>
                        <a:pt x="590" y="345"/>
                      </a:lnTo>
                      <a:lnTo>
                        <a:pt x="602" y="358"/>
                      </a:lnTo>
                      <a:lnTo>
                        <a:pt x="614" y="369"/>
                      </a:lnTo>
                      <a:lnTo>
                        <a:pt x="629" y="379"/>
                      </a:lnTo>
                      <a:lnTo>
                        <a:pt x="649" y="388"/>
                      </a:lnTo>
                      <a:lnTo>
                        <a:pt x="667" y="394"/>
                      </a:lnTo>
                      <a:lnTo>
                        <a:pt x="684" y="397"/>
                      </a:lnTo>
                      <a:lnTo>
                        <a:pt x="706" y="393"/>
                      </a:lnTo>
                      <a:lnTo>
                        <a:pt x="718" y="382"/>
                      </a:lnTo>
                      <a:lnTo>
                        <a:pt x="728" y="369"/>
                      </a:lnTo>
                      <a:lnTo>
                        <a:pt x="735" y="352"/>
                      </a:lnTo>
                      <a:lnTo>
                        <a:pt x="740" y="339"/>
                      </a:lnTo>
                      <a:lnTo>
                        <a:pt x="746" y="329"/>
                      </a:lnTo>
                      <a:lnTo>
                        <a:pt x="752" y="322"/>
                      </a:lnTo>
                      <a:lnTo>
                        <a:pt x="755" y="319"/>
                      </a:lnTo>
                      <a:lnTo>
                        <a:pt x="759" y="316"/>
                      </a:lnTo>
                      <a:lnTo>
                        <a:pt x="772" y="306"/>
                      </a:lnTo>
                      <a:lnTo>
                        <a:pt x="787" y="299"/>
                      </a:lnTo>
                      <a:lnTo>
                        <a:pt x="803" y="295"/>
                      </a:lnTo>
                      <a:lnTo>
                        <a:pt x="814" y="296"/>
                      </a:lnTo>
                      <a:lnTo>
                        <a:pt x="823" y="301"/>
                      </a:lnTo>
                      <a:lnTo>
                        <a:pt x="834" y="311"/>
                      </a:lnTo>
                      <a:lnTo>
                        <a:pt x="841" y="324"/>
                      </a:lnTo>
                      <a:lnTo>
                        <a:pt x="846" y="338"/>
                      </a:lnTo>
                      <a:lnTo>
                        <a:pt x="849" y="351"/>
                      </a:lnTo>
                      <a:lnTo>
                        <a:pt x="850" y="356"/>
                      </a:lnTo>
                      <a:lnTo>
                        <a:pt x="851" y="360"/>
                      </a:lnTo>
                      <a:lnTo>
                        <a:pt x="851" y="364"/>
                      </a:lnTo>
                      <a:lnTo>
                        <a:pt x="852" y="367"/>
                      </a:lnTo>
                      <a:lnTo>
                        <a:pt x="858" y="377"/>
                      </a:lnTo>
                      <a:lnTo>
                        <a:pt x="873" y="400"/>
                      </a:lnTo>
                      <a:lnTo>
                        <a:pt x="886" y="422"/>
                      </a:lnTo>
                      <a:lnTo>
                        <a:pt x="897" y="444"/>
                      </a:lnTo>
                      <a:lnTo>
                        <a:pt x="904" y="466"/>
                      </a:lnTo>
                      <a:lnTo>
                        <a:pt x="907" y="485"/>
                      </a:lnTo>
                      <a:lnTo>
                        <a:pt x="903" y="502"/>
                      </a:lnTo>
                      <a:lnTo>
                        <a:pt x="898" y="519"/>
                      </a:lnTo>
                      <a:lnTo>
                        <a:pt x="899" y="536"/>
                      </a:lnTo>
                      <a:lnTo>
                        <a:pt x="905" y="550"/>
                      </a:lnTo>
                      <a:lnTo>
                        <a:pt x="914" y="564"/>
                      </a:lnTo>
                      <a:lnTo>
                        <a:pt x="928" y="564"/>
                      </a:lnTo>
                      <a:lnTo>
                        <a:pt x="931" y="564"/>
                      </a:lnTo>
                      <a:lnTo>
                        <a:pt x="933" y="564"/>
                      </a:lnTo>
                      <a:lnTo>
                        <a:pt x="957" y="560"/>
                      </a:lnTo>
                      <a:lnTo>
                        <a:pt x="978" y="555"/>
                      </a:lnTo>
                      <a:lnTo>
                        <a:pt x="1002" y="550"/>
                      </a:lnTo>
                      <a:lnTo>
                        <a:pt x="1025" y="545"/>
                      </a:lnTo>
                      <a:lnTo>
                        <a:pt x="1044" y="544"/>
                      </a:lnTo>
                      <a:lnTo>
                        <a:pt x="1061" y="547"/>
                      </a:lnTo>
                      <a:lnTo>
                        <a:pt x="1075" y="553"/>
                      </a:lnTo>
                      <a:lnTo>
                        <a:pt x="1082" y="562"/>
                      </a:lnTo>
                      <a:lnTo>
                        <a:pt x="1094" y="584"/>
                      </a:lnTo>
                      <a:lnTo>
                        <a:pt x="1104" y="602"/>
                      </a:lnTo>
                      <a:lnTo>
                        <a:pt x="1113" y="613"/>
                      </a:lnTo>
                      <a:lnTo>
                        <a:pt x="1129" y="630"/>
                      </a:lnTo>
                      <a:lnTo>
                        <a:pt x="1148" y="618"/>
                      </a:lnTo>
                      <a:lnTo>
                        <a:pt x="1159" y="611"/>
                      </a:lnTo>
                      <a:lnTo>
                        <a:pt x="1174" y="601"/>
                      </a:lnTo>
                      <a:lnTo>
                        <a:pt x="1187" y="590"/>
                      </a:lnTo>
                      <a:lnTo>
                        <a:pt x="1210" y="573"/>
                      </a:lnTo>
                      <a:lnTo>
                        <a:pt x="1232" y="558"/>
                      </a:lnTo>
                      <a:lnTo>
                        <a:pt x="1252" y="545"/>
                      </a:lnTo>
                      <a:lnTo>
                        <a:pt x="1272" y="537"/>
                      </a:lnTo>
                      <a:lnTo>
                        <a:pt x="1300" y="535"/>
                      </a:lnTo>
                      <a:lnTo>
                        <a:pt x="1306" y="535"/>
                      </a:lnTo>
                      <a:lnTo>
                        <a:pt x="1312" y="536"/>
                      </a:lnTo>
                      <a:lnTo>
                        <a:pt x="1312" y="539"/>
                      </a:lnTo>
                      <a:lnTo>
                        <a:pt x="1314" y="577"/>
                      </a:lnTo>
                      <a:lnTo>
                        <a:pt x="1321" y="612"/>
                      </a:lnTo>
                      <a:lnTo>
                        <a:pt x="1333" y="647"/>
                      </a:lnTo>
                      <a:lnTo>
                        <a:pt x="1302" y="659"/>
                      </a:lnTo>
                      <a:lnTo>
                        <a:pt x="1273" y="677"/>
                      </a:lnTo>
                      <a:lnTo>
                        <a:pt x="1248" y="700"/>
                      </a:lnTo>
                      <a:lnTo>
                        <a:pt x="1225" y="726"/>
                      </a:lnTo>
                      <a:lnTo>
                        <a:pt x="1217" y="728"/>
                      </a:lnTo>
                      <a:lnTo>
                        <a:pt x="1211" y="730"/>
                      </a:lnTo>
                      <a:lnTo>
                        <a:pt x="1206" y="733"/>
                      </a:lnTo>
                      <a:lnTo>
                        <a:pt x="1194" y="738"/>
                      </a:lnTo>
                      <a:lnTo>
                        <a:pt x="1185" y="739"/>
                      </a:lnTo>
                      <a:lnTo>
                        <a:pt x="1177" y="739"/>
                      </a:lnTo>
                      <a:lnTo>
                        <a:pt x="1173" y="735"/>
                      </a:lnTo>
                      <a:lnTo>
                        <a:pt x="1167" y="732"/>
                      </a:lnTo>
                      <a:lnTo>
                        <a:pt x="1157" y="722"/>
                      </a:lnTo>
                      <a:lnTo>
                        <a:pt x="1148" y="714"/>
                      </a:lnTo>
                      <a:lnTo>
                        <a:pt x="1140" y="710"/>
                      </a:lnTo>
                      <a:lnTo>
                        <a:pt x="1129" y="707"/>
                      </a:lnTo>
                      <a:lnTo>
                        <a:pt x="1100" y="710"/>
                      </a:lnTo>
                      <a:lnTo>
                        <a:pt x="1075" y="714"/>
                      </a:lnTo>
                      <a:lnTo>
                        <a:pt x="1055" y="722"/>
                      </a:lnTo>
                      <a:lnTo>
                        <a:pt x="1040" y="732"/>
                      </a:lnTo>
                      <a:lnTo>
                        <a:pt x="1029" y="745"/>
                      </a:lnTo>
                      <a:lnTo>
                        <a:pt x="1019" y="762"/>
                      </a:lnTo>
                      <a:lnTo>
                        <a:pt x="1007" y="778"/>
                      </a:lnTo>
                      <a:lnTo>
                        <a:pt x="995" y="792"/>
                      </a:lnTo>
                      <a:lnTo>
                        <a:pt x="983" y="804"/>
                      </a:lnTo>
                      <a:lnTo>
                        <a:pt x="968" y="811"/>
                      </a:lnTo>
                      <a:lnTo>
                        <a:pt x="954" y="815"/>
                      </a:lnTo>
                      <a:lnTo>
                        <a:pt x="948" y="814"/>
                      </a:lnTo>
                      <a:lnTo>
                        <a:pt x="943" y="813"/>
                      </a:lnTo>
                      <a:lnTo>
                        <a:pt x="937" y="810"/>
                      </a:lnTo>
                      <a:lnTo>
                        <a:pt x="925" y="802"/>
                      </a:lnTo>
                      <a:lnTo>
                        <a:pt x="916" y="793"/>
                      </a:lnTo>
                      <a:lnTo>
                        <a:pt x="911" y="785"/>
                      </a:lnTo>
                      <a:lnTo>
                        <a:pt x="909" y="778"/>
                      </a:lnTo>
                      <a:lnTo>
                        <a:pt x="908" y="769"/>
                      </a:lnTo>
                      <a:lnTo>
                        <a:pt x="908" y="762"/>
                      </a:lnTo>
                      <a:lnTo>
                        <a:pt x="915" y="695"/>
                      </a:lnTo>
                      <a:lnTo>
                        <a:pt x="836" y="641"/>
                      </a:lnTo>
                      <a:lnTo>
                        <a:pt x="815" y="616"/>
                      </a:lnTo>
                      <a:lnTo>
                        <a:pt x="810" y="610"/>
                      </a:lnTo>
                      <a:lnTo>
                        <a:pt x="804" y="604"/>
                      </a:lnTo>
                      <a:lnTo>
                        <a:pt x="799" y="599"/>
                      </a:lnTo>
                      <a:lnTo>
                        <a:pt x="786" y="585"/>
                      </a:lnTo>
                      <a:lnTo>
                        <a:pt x="775" y="571"/>
                      </a:lnTo>
                      <a:lnTo>
                        <a:pt x="766" y="556"/>
                      </a:lnTo>
                      <a:lnTo>
                        <a:pt x="764" y="541"/>
                      </a:lnTo>
                      <a:lnTo>
                        <a:pt x="764" y="538"/>
                      </a:lnTo>
                      <a:lnTo>
                        <a:pt x="763" y="533"/>
                      </a:lnTo>
                      <a:lnTo>
                        <a:pt x="754" y="519"/>
                      </a:lnTo>
                      <a:lnTo>
                        <a:pt x="743" y="509"/>
                      </a:lnTo>
                      <a:lnTo>
                        <a:pt x="730" y="502"/>
                      </a:lnTo>
                      <a:lnTo>
                        <a:pt x="718" y="497"/>
                      </a:lnTo>
                      <a:lnTo>
                        <a:pt x="708" y="496"/>
                      </a:lnTo>
                      <a:lnTo>
                        <a:pt x="670" y="495"/>
                      </a:lnTo>
                      <a:lnTo>
                        <a:pt x="632" y="490"/>
                      </a:lnTo>
                      <a:lnTo>
                        <a:pt x="597" y="481"/>
                      </a:lnTo>
                      <a:lnTo>
                        <a:pt x="585" y="478"/>
                      </a:lnTo>
                      <a:lnTo>
                        <a:pt x="567" y="471"/>
                      </a:lnTo>
                      <a:lnTo>
                        <a:pt x="552" y="462"/>
                      </a:lnTo>
                      <a:lnTo>
                        <a:pt x="543" y="452"/>
                      </a:lnTo>
                      <a:lnTo>
                        <a:pt x="528" y="432"/>
                      </a:lnTo>
                      <a:lnTo>
                        <a:pt x="517" y="415"/>
                      </a:lnTo>
                      <a:lnTo>
                        <a:pt x="509" y="399"/>
                      </a:lnTo>
                      <a:lnTo>
                        <a:pt x="499" y="386"/>
                      </a:lnTo>
                      <a:lnTo>
                        <a:pt x="485" y="373"/>
                      </a:lnTo>
                      <a:lnTo>
                        <a:pt x="462" y="354"/>
                      </a:lnTo>
                      <a:lnTo>
                        <a:pt x="445" y="379"/>
                      </a:lnTo>
                      <a:lnTo>
                        <a:pt x="436" y="389"/>
                      </a:lnTo>
                      <a:lnTo>
                        <a:pt x="430" y="400"/>
                      </a:lnTo>
                      <a:lnTo>
                        <a:pt x="418" y="419"/>
                      </a:lnTo>
                      <a:lnTo>
                        <a:pt x="405" y="437"/>
                      </a:lnTo>
                      <a:lnTo>
                        <a:pt x="388" y="454"/>
                      </a:lnTo>
                      <a:lnTo>
                        <a:pt x="372" y="464"/>
                      </a:lnTo>
                      <a:lnTo>
                        <a:pt x="354" y="472"/>
                      </a:lnTo>
                      <a:lnTo>
                        <a:pt x="336" y="477"/>
                      </a:lnTo>
                      <a:lnTo>
                        <a:pt x="317" y="480"/>
                      </a:lnTo>
                      <a:lnTo>
                        <a:pt x="298" y="483"/>
                      </a:lnTo>
                      <a:lnTo>
                        <a:pt x="291" y="484"/>
                      </a:lnTo>
                      <a:lnTo>
                        <a:pt x="285" y="485"/>
                      </a:lnTo>
                      <a:lnTo>
                        <a:pt x="277" y="454"/>
                      </a:lnTo>
                      <a:lnTo>
                        <a:pt x="265" y="425"/>
                      </a:lnTo>
                      <a:lnTo>
                        <a:pt x="283" y="422"/>
                      </a:lnTo>
                      <a:lnTo>
                        <a:pt x="297" y="417"/>
                      </a:lnTo>
                      <a:lnTo>
                        <a:pt x="312" y="410"/>
                      </a:lnTo>
                      <a:lnTo>
                        <a:pt x="324" y="399"/>
                      </a:lnTo>
                      <a:lnTo>
                        <a:pt x="334" y="386"/>
                      </a:lnTo>
                      <a:lnTo>
                        <a:pt x="343" y="371"/>
                      </a:lnTo>
                      <a:lnTo>
                        <a:pt x="350" y="357"/>
                      </a:lnTo>
                      <a:lnTo>
                        <a:pt x="379" y="304"/>
                      </a:lnTo>
                      <a:lnTo>
                        <a:pt x="332" y="300"/>
                      </a:lnTo>
                      <a:lnTo>
                        <a:pt x="325" y="300"/>
                      </a:lnTo>
                      <a:lnTo>
                        <a:pt x="312" y="298"/>
                      </a:lnTo>
                      <a:lnTo>
                        <a:pt x="294" y="295"/>
                      </a:lnTo>
                      <a:lnTo>
                        <a:pt x="273" y="290"/>
                      </a:lnTo>
                      <a:lnTo>
                        <a:pt x="251" y="284"/>
                      </a:lnTo>
                      <a:lnTo>
                        <a:pt x="228" y="276"/>
                      </a:lnTo>
                      <a:lnTo>
                        <a:pt x="207" y="266"/>
                      </a:lnTo>
                      <a:lnTo>
                        <a:pt x="187" y="253"/>
                      </a:lnTo>
                      <a:lnTo>
                        <a:pt x="170" y="237"/>
                      </a:lnTo>
                      <a:lnTo>
                        <a:pt x="159" y="218"/>
                      </a:lnTo>
                      <a:lnTo>
                        <a:pt x="150" y="195"/>
                      </a:lnTo>
                      <a:lnTo>
                        <a:pt x="144" y="174"/>
                      </a:lnTo>
                      <a:lnTo>
                        <a:pt x="139" y="157"/>
                      </a:lnTo>
                      <a:lnTo>
                        <a:pt x="135" y="148"/>
                      </a:lnTo>
                      <a:lnTo>
                        <a:pt x="129" y="137"/>
                      </a:lnTo>
                      <a:lnTo>
                        <a:pt x="121" y="126"/>
                      </a:lnTo>
                      <a:lnTo>
                        <a:pt x="112" y="115"/>
                      </a:lnTo>
                      <a:lnTo>
                        <a:pt x="106" y="107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99" y="276"/>
                      </a:lnTo>
                      <a:lnTo>
                        <a:pt x="58" y="266"/>
                      </a:lnTo>
                      <a:lnTo>
                        <a:pt x="14" y="263"/>
                      </a:lnTo>
                      <a:lnTo>
                        <a:pt x="7" y="264"/>
                      </a:lnTo>
                      <a:lnTo>
                        <a:pt x="0" y="2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36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9" name="Freeform 8"/>
                <p:cNvSpPr>
                  <a:spLocks noEditPoints="1"/>
                </p:cNvSpPr>
                <p:nvPr/>
              </p:nvSpPr>
              <p:spPr bwMode="auto">
                <a:xfrm>
                  <a:off x="6220642" y="2958095"/>
                  <a:ext cx="1366006" cy="903823"/>
                </a:xfrm>
                <a:custGeom>
                  <a:avLst/>
                  <a:gdLst>
                    <a:gd name="T0" fmla="*/ 2147483646 w 2663"/>
                    <a:gd name="T1" fmla="*/ 2147483646 h 1760"/>
                    <a:gd name="T2" fmla="*/ 2147483646 w 2663"/>
                    <a:gd name="T3" fmla="*/ 2147483646 h 1760"/>
                    <a:gd name="T4" fmla="*/ 2147483646 w 2663"/>
                    <a:gd name="T5" fmla="*/ 2147483646 h 1760"/>
                    <a:gd name="T6" fmla="*/ 2147483646 w 2663"/>
                    <a:gd name="T7" fmla="*/ 2147483646 h 1760"/>
                    <a:gd name="T8" fmla="*/ 2147483646 w 2663"/>
                    <a:gd name="T9" fmla="*/ 2147483646 h 1760"/>
                    <a:gd name="T10" fmla="*/ 2147483646 w 2663"/>
                    <a:gd name="T11" fmla="*/ 2147483646 h 1760"/>
                    <a:gd name="T12" fmla="*/ 2147483646 w 2663"/>
                    <a:gd name="T13" fmla="*/ 2147483646 h 1760"/>
                    <a:gd name="T14" fmla="*/ 2147483646 w 2663"/>
                    <a:gd name="T15" fmla="*/ 2147483646 h 1760"/>
                    <a:gd name="T16" fmla="*/ 2147483646 w 2663"/>
                    <a:gd name="T17" fmla="*/ 2147483646 h 1760"/>
                    <a:gd name="T18" fmla="*/ 2147483646 w 2663"/>
                    <a:gd name="T19" fmla="*/ 2147483646 h 1760"/>
                    <a:gd name="T20" fmla="*/ 2147483646 w 2663"/>
                    <a:gd name="T21" fmla="*/ 2147483646 h 1760"/>
                    <a:gd name="T22" fmla="*/ 2147483646 w 2663"/>
                    <a:gd name="T23" fmla="*/ 2147483646 h 1760"/>
                    <a:gd name="T24" fmla="*/ 2147483646 w 2663"/>
                    <a:gd name="T25" fmla="*/ 2147483646 h 1760"/>
                    <a:gd name="T26" fmla="*/ 2147483646 w 2663"/>
                    <a:gd name="T27" fmla="*/ 2147483646 h 1760"/>
                    <a:gd name="T28" fmla="*/ 2147483646 w 2663"/>
                    <a:gd name="T29" fmla="*/ 2147483646 h 1760"/>
                    <a:gd name="T30" fmla="*/ 2147483646 w 2663"/>
                    <a:gd name="T31" fmla="*/ 2147483646 h 1760"/>
                    <a:gd name="T32" fmla="*/ 2147483646 w 2663"/>
                    <a:gd name="T33" fmla="*/ 2147483646 h 1760"/>
                    <a:gd name="T34" fmla="*/ 2147483646 w 2663"/>
                    <a:gd name="T35" fmla="*/ 2147483646 h 1760"/>
                    <a:gd name="T36" fmla="*/ 2147483646 w 2663"/>
                    <a:gd name="T37" fmla="*/ 2147483646 h 1760"/>
                    <a:gd name="T38" fmla="*/ 2147483646 w 2663"/>
                    <a:gd name="T39" fmla="*/ 2147483646 h 1760"/>
                    <a:gd name="T40" fmla="*/ 2147483646 w 2663"/>
                    <a:gd name="T41" fmla="*/ 2147483646 h 1760"/>
                    <a:gd name="T42" fmla="*/ 269966490 w 2663"/>
                    <a:gd name="T43" fmla="*/ 2147483646 h 1760"/>
                    <a:gd name="T44" fmla="*/ 2147483646 w 2663"/>
                    <a:gd name="T45" fmla="*/ 2147483646 h 1760"/>
                    <a:gd name="T46" fmla="*/ 2147483646 w 2663"/>
                    <a:gd name="T47" fmla="*/ 2147483646 h 1760"/>
                    <a:gd name="T48" fmla="*/ 2147483646 w 2663"/>
                    <a:gd name="T49" fmla="*/ 2147483646 h 1760"/>
                    <a:gd name="T50" fmla="*/ 2147483646 w 2663"/>
                    <a:gd name="T51" fmla="*/ 2147483646 h 1760"/>
                    <a:gd name="T52" fmla="*/ 2147483646 w 2663"/>
                    <a:gd name="T53" fmla="*/ 2147483646 h 1760"/>
                    <a:gd name="T54" fmla="*/ 2147483646 w 2663"/>
                    <a:gd name="T55" fmla="*/ 2147483646 h 1760"/>
                    <a:gd name="T56" fmla="*/ 2147483646 w 2663"/>
                    <a:gd name="T57" fmla="*/ 2147483646 h 1760"/>
                    <a:gd name="T58" fmla="*/ 2147483646 w 2663"/>
                    <a:gd name="T59" fmla="*/ 2147483646 h 1760"/>
                    <a:gd name="T60" fmla="*/ 2147483646 w 2663"/>
                    <a:gd name="T61" fmla="*/ 2147483646 h 1760"/>
                    <a:gd name="T62" fmla="*/ 2147483646 w 2663"/>
                    <a:gd name="T63" fmla="*/ 2147483646 h 1760"/>
                    <a:gd name="T64" fmla="*/ 2147483646 w 2663"/>
                    <a:gd name="T65" fmla="*/ 2147483646 h 1760"/>
                    <a:gd name="T66" fmla="*/ 2147483646 w 2663"/>
                    <a:gd name="T67" fmla="*/ 2147483646 h 1760"/>
                    <a:gd name="T68" fmla="*/ 2147483646 w 2663"/>
                    <a:gd name="T69" fmla="*/ 2147483646 h 1760"/>
                    <a:gd name="T70" fmla="*/ 2147483646 w 2663"/>
                    <a:gd name="T71" fmla="*/ 2147483646 h 1760"/>
                    <a:gd name="T72" fmla="*/ 2147483646 w 2663"/>
                    <a:gd name="T73" fmla="*/ 2147483646 h 1760"/>
                    <a:gd name="T74" fmla="*/ 2147483646 w 2663"/>
                    <a:gd name="T75" fmla="*/ 2147483646 h 1760"/>
                    <a:gd name="T76" fmla="*/ 2147483646 w 2663"/>
                    <a:gd name="T77" fmla="*/ 2147483646 h 1760"/>
                    <a:gd name="T78" fmla="*/ 2147483646 w 2663"/>
                    <a:gd name="T79" fmla="*/ 2147483646 h 1760"/>
                    <a:gd name="T80" fmla="*/ 2147483646 w 2663"/>
                    <a:gd name="T81" fmla="*/ 2147483646 h 1760"/>
                    <a:gd name="T82" fmla="*/ 2147483646 w 2663"/>
                    <a:gd name="T83" fmla="*/ 2147483646 h 1760"/>
                    <a:gd name="T84" fmla="*/ 2147483646 w 2663"/>
                    <a:gd name="T85" fmla="*/ 2147483646 h 1760"/>
                    <a:gd name="T86" fmla="*/ 2147483646 w 2663"/>
                    <a:gd name="T87" fmla="*/ 2147483646 h 1760"/>
                    <a:gd name="T88" fmla="*/ 2147483646 w 2663"/>
                    <a:gd name="T89" fmla="*/ 2147483646 h 1760"/>
                    <a:gd name="T90" fmla="*/ 2147483646 w 2663"/>
                    <a:gd name="T91" fmla="*/ 2147483646 h 1760"/>
                    <a:gd name="T92" fmla="*/ 2147483646 w 2663"/>
                    <a:gd name="T93" fmla="*/ 2147483646 h 1760"/>
                    <a:gd name="T94" fmla="*/ 2147483646 w 2663"/>
                    <a:gd name="T95" fmla="*/ 2147483646 h 1760"/>
                    <a:gd name="T96" fmla="*/ 2147483646 w 2663"/>
                    <a:gd name="T97" fmla="*/ 2147483646 h 1760"/>
                    <a:gd name="T98" fmla="*/ 2147483646 w 2663"/>
                    <a:gd name="T99" fmla="*/ 2147483646 h 1760"/>
                    <a:gd name="T100" fmla="*/ 2147483646 w 2663"/>
                    <a:gd name="T101" fmla="*/ 2147483646 h 1760"/>
                    <a:gd name="T102" fmla="*/ 2147483646 w 2663"/>
                    <a:gd name="T103" fmla="*/ 2147483646 h 1760"/>
                    <a:gd name="T104" fmla="*/ 2147483646 w 2663"/>
                    <a:gd name="T105" fmla="*/ 2147483646 h 1760"/>
                    <a:gd name="T106" fmla="*/ 2147483646 w 2663"/>
                    <a:gd name="T107" fmla="*/ 2147483646 h 1760"/>
                    <a:gd name="T108" fmla="*/ 2147483646 w 2663"/>
                    <a:gd name="T109" fmla="*/ 0 h 176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663" h="1760">
                      <a:moveTo>
                        <a:pt x="2369" y="462"/>
                      </a:moveTo>
                      <a:lnTo>
                        <a:pt x="2410" y="462"/>
                      </a:lnTo>
                      <a:lnTo>
                        <a:pt x="2450" y="462"/>
                      </a:lnTo>
                      <a:lnTo>
                        <a:pt x="2486" y="463"/>
                      </a:lnTo>
                      <a:lnTo>
                        <a:pt x="2519" y="463"/>
                      </a:lnTo>
                      <a:lnTo>
                        <a:pt x="2545" y="465"/>
                      </a:lnTo>
                      <a:lnTo>
                        <a:pt x="2566" y="466"/>
                      </a:lnTo>
                      <a:lnTo>
                        <a:pt x="2588" y="471"/>
                      </a:lnTo>
                      <a:lnTo>
                        <a:pt x="2607" y="479"/>
                      </a:lnTo>
                      <a:lnTo>
                        <a:pt x="2624" y="494"/>
                      </a:lnTo>
                      <a:lnTo>
                        <a:pt x="2639" y="511"/>
                      </a:lnTo>
                      <a:lnTo>
                        <a:pt x="2647" y="530"/>
                      </a:lnTo>
                      <a:lnTo>
                        <a:pt x="2652" y="552"/>
                      </a:lnTo>
                      <a:lnTo>
                        <a:pt x="2657" y="611"/>
                      </a:lnTo>
                      <a:lnTo>
                        <a:pt x="2659" y="665"/>
                      </a:lnTo>
                      <a:lnTo>
                        <a:pt x="2662" y="716"/>
                      </a:lnTo>
                      <a:lnTo>
                        <a:pt x="2663" y="764"/>
                      </a:lnTo>
                      <a:lnTo>
                        <a:pt x="2663" y="812"/>
                      </a:lnTo>
                      <a:lnTo>
                        <a:pt x="2660" y="859"/>
                      </a:lnTo>
                      <a:lnTo>
                        <a:pt x="2658" y="910"/>
                      </a:lnTo>
                      <a:lnTo>
                        <a:pt x="2654" y="964"/>
                      </a:lnTo>
                      <a:lnTo>
                        <a:pt x="2648" y="1024"/>
                      </a:lnTo>
                      <a:lnTo>
                        <a:pt x="2645" y="1040"/>
                      </a:lnTo>
                      <a:lnTo>
                        <a:pt x="2635" y="1053"/>
                      </a:lnTo>
                      <a:lnTo>
                        <a:pt x="2622" y="1062"/>
                      </a:lnTo>
                      <a:lnTo>
                        <a:pt x="2606" y="1067"/>
                      </a:lnTo>
                      <a:lnTo>
                        <a:pt x="2597" y="1068"/>
                      </a:lnTo>
                      <a:lnTo>
                        <a:pt x="2594" y="1069"/>
                      </a:lnTo>
                      <a:lnTo>
                        <a:pt x="2593" y="1069"/>
                      </a:lnTo>
                      <a:lnTo>
                        <a:pt x="2591" y="1070"/>
                      </a:lnTo>
                      <a:lnTo>
                        <a:pt x="2588" y="1072"/>
                      </a:lnTo>
                      <a:lnTo>
                        <a:pt x="2581" y="1072"/>
                      </a:lnTo>
                      <a:lnTo>
                        <a:pt x="2564" y="1720"/>
                      </a:lnTo>
                      <a:lnTo>
                        <a:pt x="2561" y="1735"/>
                      </a:lnTo>
                      <a:lnTo>
                        <a:pt x="2553" y="1747"/>
                      </a:lnTo>
                      <a:lnTo>
                        <a:pt x="2539" y="1756"/>
                      </a:lnTo>
                      <a:lnTo>
                        <a:pt x="2525" y="1760"/>
                      </a:lnTo>
                      <a:lnTo>
                        <a:pt x="2439" y="1760"/>
                      </a:lnTo>
                      <a:lnTo>
                        <a:pt x="2423" y="1756"/>
                      </a:lnTo>
                      <a:lnTo>
                        <a:pt x="2411" y="1747"/>
                      </a:lnTo>
                      <a:lnTo>
                        <a:pt x="2403" y="1735"/>
                      </a:lnTo>
                      <a:lnTo>
                        <a:pt x="2400" y="1720"/>
                      </a:lnTo>
                      <a:lnTo>
                        <a:pt x="2400" y="1178"/>
                      </a:lnTo>
                      <a:lnTo>
                        <a:pt x="2337" y="1178"/>
                      </a:lnTo>
                      <a:lnTo>
                        <a:pt x="2337" y="1720"/>
                      </a:lnTo>
                      <a:lnTo>
                        <a:pt x="2335" y="1735"/>
                      </a:lnTo>
                      <a:lnTo>
                        <a:pt x="2327" y="1747"/>
                      </a:lnTo>
                      <a:lnTo>
                        <a:pt x="2315" y="1756"/>
                      </a:lnTo>
                      <a:lnTo>
                        <a:pt x="2299" y="1760"/>
                      </a:lnTo>
                      <a:lnTo>
                        <a:pt x="2213" y="1760"/>
                      </a:lnTo>
                      <a:lnTo>
                        <a:pt x="2198" y="1756"/>
                      </a:lnTo>
                      <a:lnTo>
                        <a:pt x="2185" y="1747"/>
                      </a:lnTo>
                      <a:lnTo>
                        <a:pt x="2177" y="1735"/>
                      </a:lnTo>
                      <a:lnTo>
                        <a:pt x="2174" y="1720"/>
                      </a:lnTo>
                      <a:lnTo>
                        <a:pt x="2157" y="1072"/>
                      </a:lnTo>
                      <a:lnTo>
                        <a:pt x="2150" y="1072"/>
                      </a:lnTo>
                      <a:lnTo>
                        <a:pt x="2146" y="1070"/>
                      </a:lnTo>
                      <a:lnTo>
                        <a:pt x="2145" y="1069"/>
                      </a:lnTo>
                      <a:lnTo>
                        <a:pt x="2144" y="1069"/>
                      </a:lnTo>
                      <a:lnTo>
                        <a:pt x="2140" y="1068"/>
                      </a:lnTo>
                      <a:lnTo>
                        <a:pt x="2132" y="1067"/>
                      </a:lnTo>
                      <a:lnTo>
                        <a:pt x="2116" y="1062"/>
                      </a:lnTo>
                      <a:lnTo>
                        <a:pt x="2103" y="1053"/>
                      </a:lnTo>
                      <a:lnTo>
                        <a:pt x="2093" y="1040"/>
                      </a:lnTo>
                      <a:lnTo>
                        <a:pt x="2090" y="1024"/>
                      </a:lnTo>
                      <a:lnTo>
                        <a:pt x="2084" y="964"/>
                      </a:lnTo>
                      <a:lnTo>
                        <a:pt x="2080" y="910"/>
                      </a:lnTo>
                      <a:lnTo>
                        <a:pt x="2078" y="859"/>
                      </a:lnTo>
                      <a:lnTo>
                        <a:pt x="2076" y="812"/>
                      </a:lnTo>
                      <a:lnTo>
                        <a:pt x="2075" y="764"/>
                      </a:lnTo>
                      <a:lnTo>
                        <a:pt x="2076" y="716"/>
                      </a:lnTo>
                      <a:lnTo>
                        <a:pt x="2079" y="665"/>
                      </a:lnTo>
                      <a:lnTo>
                        <a:pt x="2081" y="611"/>
                      </a:lnTo>
                      <a:lnTo>
                        <a:pt x="2086" y="552"/>
                      </a:lnTo>
                      <a:lnTo>
                        <a:pt x="2091" y="530"/>
                      </a:lnTo>
                      <a:lnTo>
                        <a:pt x="2100" y="511"/>
                      </a:lnTo>
                      <a:lnTo>
                        <a:pt x="2114" y="494"/>
                      </a:lnTo>
                      <a:lnTo>
                        <a:pt x="2131" y="479"/>
                      </a:lnTo>
                      <a:lnTo>
                        <a:pt x="2150" y="471"/>
                      </a:lnTo>
                      <a:lnTo>
                        <a:pt x="2172" y="466"/>
                      </a:lnTo>
                      <a:lnTo>
                        <a:pt x="2192" y="465"/>
                      </a:lnTo>
                      <a:lnTo>
                        <a:pt x="2219" y="463"/>
                      </a:lnTo>
                      <a:lnTo>
                        <a:pt x="2252" y="463"/>
                      </a:lnTo>
                      <a:lnTo>
                        <a:pt x="2289" y="462"/>
                      </a:lnTo>
                      <a:lnTo>
                        <a:pt x="2328" y="462"/>
                      </a:lnTo>
                      <a:lnTo>
                        <a:pt x="2369" y="462"/>
                      </a:lnTo>
                      <a:close/>
                      <a:moveTo>
                        <a:pt x="287" y="363"/>
                      </a:moveTo>
                      <a:lnTo>
                        <a:pt x="327" y="363"/>
                      </a:lnTo>
                      <a:lnTo>
                        <a:pt x="365" y="363"/>
                      </a:lnTo>
                      <a:lnTo>
                        <a:pt x="402" y="364"/>
                      </a:lnTo>
                      <a:lnTo>
                        <a:pt x="433" y="364"/>
                      </a:lnTo>
                      <a:lnTo>
                        <a:pt x="460" y="365"/>
                      </a:lnTo>
                      <a:lnTo>
                        <a:pt x="480" y="367"/>
                      </a:lnTo>
                      <a:lnTo>
                        <a:pt x="495" y="369"/>
                      </a:lnTo>
                      <a:lnTo>
                        <a:pt x="509" y="375"/>
                      </a:lnTo>
                      <a:lnTo>
                        <a:pt x="480" y="393"/>
                      </a:lnTo>
                      <a:lnTo>
                        <a:pt x="455" y="416"/>
                      </a:lnTo>
                      <a:lnTo>
                        <a:pt x="433" y="444"/>
                      </a:lnTo>
                      <a:lnTo>
                        <a:pt x="415" y="474"/>
                      </a:lnTo>
                      <a:lnTo>
                        <a:pt x="403" y="507"/>
                      </a:lnTo>
                      <a:lnTo>
                        <a:pt x="397" y="542"/>
                      </a:lnTo>
                      <a:lnTo>
                        <a:pt x="393" y="604"/>
                      </a:lnTo>
                      <a:lnTo>
                        <a:pt x="390" y="661"/>
                      </a:lnTo>
                      <a:lnTo>
                        <a:pt x="387" y="714"/>
                      </a:lnTo>
                      <a:lnTo>
                        <a:pt x="386" y="763"/>
                      </a:lnTo>
                      <a:lnTo>
                        <a:pt x="387" y="813"/>
                      </a:lnTo>
                      <a:lnTo>
                        <a:pt x="388" y="864"/>
                      </a:lnTo>
                      <a:lnTo>
                        <a:pt x="391" y="916"/>
                      </a:lnTo>
                      <a:lnTo>
                        <a:pt x="396" y="972"/>
                      </a:lnTo>
                      <a:lnTo>
                        <a:pt x="401" y="1035"/>
                      </a:lnTo>
                      <a:lnTo>
                        <a:pt x="407" y="1063"/>
                      </a:lnTo>
                      <a:lnTo>
                        <a:pt x="416" y="1090"/>
                      </a:lnTo>
                      <a:lnTo>
                        <a:pt x="431" y="1114"/>
                      </a:lnTo>
                      <a:lnTo>
                        <a:pt x="449" y="1136"/>
                      </a:lnTo>
                      <a:lnTo>
                        <a:pt x="471" y="1153"/>
                      </a:lnTo>
                      <a:lnTo>
                        <a:pt x="480" y="1517"/>
                      </a:lnTo>
                      <a:lnTo>
                        <a:pt x="478" y="1593"/>
                      </a:lnTo>
                      <a:lnTo>
                        <a:pt x="475" y="1607"/>
                      </a:lnTo>
                      <a:lnTo>
                        <a:pt x="467" y="1619"/>
                      </a:lnTo>
                      <a:lnTo>
                        <a:pt x="455" y="1628"/>
                      </a:lnTo>
                      <a:lnTo>
                        <a:pt x="439" y="1630"/>
                      </a:lnTo>
                      <a:lnTo>
                        <a:pt x="356" y="1630"/>
                      </a:lnTo>
                      <a:lnTo>
                        <a:pt x="341" y="1628"/>
                      </a:lnTo>
                      <a:lnTo>
                        <a:pt x="329" y="1619"/>
                      </a:lnTo>
                      <a:lnTo>
                        <a:pt x="321" y="1607"/>
                      </a:lnTo>
                      <a:lnTo>
                        <a:pt x="317" y="1593"/>
                      </a:lnTo>
                      <a:lnTo>
                        <a:pt x="317" y="1063"/>
                      </a:lnTo>
                      <a:lnTo>
                        <a:pt x="257" y="1063"/>
                      </a:lnTo>
                      <a:lnTo>
                        <a:pt x="257" y="1593"/>
                      </a:lnTo>
                      <a:lnTo>
                        <a:pt x="254" y="1607"/>
                      </a:lnTo>
                      <a:lnTo>
                        <a:pt x="246" y="1619"/>
                      </a:lnTo>
                      <a:lnTo>
                        <a:pt x="234" y="1628"/>
                      </a:lnTo>
                      <a:lnTo>
                        <a:pt x="218" y="1630"/>
                      </a:lnTo>
                      <a:lnTo>
                        <a:pt x="136" y="1630"/>
                      </a:lnTo>
                      <a:lnTo>
                        <a:pt x="120" y="1628"/>
                      </a:lnTo>
                      <a:lnTo>
                        <a:pt x="108" y="1619"/>
                      </a:lnTo>
                      <a:lnTo>
                        <a:pt x="99" y="1607"/>
                      </a:lnTo>
                      <a:lnTo>
                        <a:pt x="97" y="1593"/>
                      </a:lnTo>
                      <a:lnTo>
                        <a:pt x="80" y="959"/>
                      </a:lnTo>
                      <a:lnTo>
                        <a:pt x="73" y="958"/>
                      </a:lnTo>
                      <a:lnTo>
                        <a:pt x="69" y="957"/>
                      </a:lnTo>
                      <a:lnTo>
                        <a:pt x="68" y="956"/>
                      </a:lnTo>
                      <a:lnTo>
                        <a:pt x="66" y="956"/>
                      </a:lnTo>
                      <a:lnTo>
                        <a:pt x="56" y="954"/>
                      </a:lnTo>
                      <a:lnTo>
                        <a:pt x="41" y="949"/>
                      </a:lnTo>
                      <a:lnTo>
                        <a:pt x="28" y="941"/>
                      </a:lnTo>
                      <a:lnTo>
                        <a:pt x="18" y="928"/>
                      </a:lnTo>
                      <a:lnTo>
                        <a:pt x="14" y="912"/>
                      </a:lnTo>
                      <a:lnTo>
                        <a:pt x="9" y="854"/>
                      </a:lnTo>
                      <a:lnTo>
                        <a:pt x="5" y="801"/>
                      </a:lnTo>
                      <a:lnTo>
                        <a:pt x="3" y="751"/>
                      </a:lnTo>
                      <a:lnTo>
                        <a:pt x="0" y="704"/>
                      </a:lnTo>
                      <a:lnTo>
                        <a:pt x="0" y="658"/>
                      </a:lnTo>
                      <a:lnTo>
                        <a:pt x="2" y="611"/>
                      </a:lnTo>
                      <a:lnTo>
                        <a:pt x="3" y="561"/>
                      </a:lnTo>
                      <a:lnTo>
                        <a:pt x="6" y="508"/>
                      </a:lnTo>
                      <a:lnTo>
                        <a:pt x="10" y="450"/>
                      </a:lnTo>
                      <a:lnTo>
                        <a:pt x="16" y="426"/>
                      </a:lnTo>
                      <a:lnTo>
                        <a:pt x="29" y="403"/>
                      </a:lnTo>
                      <a:lnTo>
                        <a:pt x="47" y="385"/>
                      </a:lnTo>
                      <a:lnTo>
                        <a:pt x="70" y="373"/>
                      </a:lnTo>
                      <a:lnTo>
                        <a:pt x="95" y="367"/>
                      </a:lnTo>
                      <a:lnTo>
                        <a:pt x="114" y="365"/>
                      </a:lnTo>
                      <a:lnTo>
                        <a:pt x="141" y="364"/>
                      </a:lnTo>
                      <a:lnTo>
                        <a:pt x="173" y="364"/>
                      </a:lnTo>
                      <a:lnTo>
                        <a:pt x="208" y="363"/>
                      </a:lnTo>
                      <a:lnTo>
                        <a:pt x="247" y="363"/>
                      </a:lnTo>
                      <a:lnTo>
                        <a:pt x="287" y="363"/>
                      </a:lnTo>
                      <a:close/>
                      <a:moveTo>
                        <a:pt x="1319" y="298"/>
                      </a:moveTo>
                      <a:lnTo>
                        <a:pt x="1328" y="299"/>
                      </a:lnTo>
                      <a:lnTo>
                        <a:pt x="1340" y="301"/>
                      </a:lnTo>
                      <a:lnTo>
                        <a:pt x="1350" y="307"/>
                      </a:lnTo>
                      <a:lnTo>
                        <a:pt x="1358" y="315"/>
                      </a:lnTo>
                      <a:lnTo>
                        <a:pt x="1367" y="326"/>
                      </a:lnTo>
                      <a:lnTo>
                        <a:pt x="1373" y="336"/>
                      </a:lnTo>
                      <a:lnTo>
                        <a:pt x="1377" y="347"/>
                      </a:lnTo>
                      <a:lnTo>
                        <a:pt x="1382" y="361"/>
                      </a:lnTo>
                      <a:lnTo>
                        <a:pt x="1384" y="374"/>
                      </a:lnTo>
                      <a:lnTo>
                        <a:pt x="1380" y="388"/>
                      </a:lnTo>
                      <a:lnTo>
                        <a:pt x="1373" y="402"/>
                      </a:lnTo>
                      <a:lnTo>
                        <a:pt x="1363" y="413"/>
                      </a:lnTo>
                      <a:lnTo>
                        <a:pt x="1353" y="422"/>
                      </a:lnTo>
                      <a:lnTo>
                        <a:pt x="1329" y="444"/>
                      </a:lnTo>
                      <a:lnTo>
                        <a:pt x="1305" y="465"/>
                      </a:lnTo>
                      <a:lnTo>
                        <a:pt x="1282" y="483"/>
                      </a:lnTo>
                      <a:lnTo>
                        <a:pt x="1261" y="500"/>
                      </a:lnTo>
                      <a:lnTo>
                        <a:pt x="1242" y="514"/>
                      </a:lnTo>
                      <a:lnTo>
                        <a:pt x="1226" y="525"/>
                      </a:lnTo>
                      <a:lnTo>
                        <a:pt x="1213" y="535"/>
                      </a:lnTo>
                      <a:lnTo>
                        <a:pt x="1205" y="540"/>
                      </a:lnTo>
                      <a:lnTo>
                        <a:pt x="1202" y="542"/>
                      </a:lnTo>
                      <a:lnTo>
                        <a:pt x="1199" y="543"/>
                      </a:lnTo>
                      <a:lnTo>
                        <a:pt x="1189" y="547"/>
                      </a:lnTo>
                      <a:lnTo>
                        <a:pt x="1174" y="553"/>
                      </a:lnTo>
                      <a:lnTo>
                        <a:pt x="1156" y="561"/>
                      </a:lnTo>
                      <a:lnTo>
                        <a:pt x="1132" y="570"/>
                      </a:lnTo>
                      <a:lnTo>
                        <a:pt x="1107" y="578"/>
                      </a:lnTo>
                      <a:lnTo>
                        <a:pt x="1076" y="588"/>
                      </a:lnTo>
                      <a:lnTo>
                        <a:pt x="1045" y="596"/>
                      </a:lnTo>
                      <a:lnTo>
                        <a:pt x="1012" y="605"/>
                      </a:lnTo>
                      <a:lnTo>
                        <a:pt x="1009" y="606"/>
                      </a:lnTo>
                      <a:lnTo>
                        <a:pt x="1009" y="1072"/>
                      </a:lnTo>
                      <a:lnTo>
                        <a:pt x="1007" y="1072"/>
                      </a:lnTo>
                      <a:lnTo>
                        <a:pt x="991" y="1720"/>
                      </a:lnTo>
                      <a:lnTo>
                        <a:pt x="988" y="1735"/>
                      </a:lnTo>
                      <a:lnTo>
                        <a:pt x="980" y="1747"/>
                      </a:lnTo>
                      <a:lnTo>
                        <a:pt x="966" y="1756"/>
                      </a:lnTo>
                      <a:lnTo>
                        <a:pt x="952" y="1760"/>
                      </a:lnTo>
                      <a:lnTo>
                        <a:pt x="866" y="1760"/>
                      </a:lnTo>
                      <a:lnTo>
                        <a:pt x="850" y="1756"/>
                      </a:lnTo>
                      <a:lnTo>
                        <a:pt x="838" y="1747"/>
                      </a:lnTo>
                      <a:lnTo>
                        <a:pt x="830" y="1735"/>
                      </a:lnTo>
                      <a:lnTo>
                        <a:pt x="826" y="1720"/>
                      </a:lnTo>
                      <a:lnTo>
                        <a:pt x="826" y="1178"/>
                      </a:lnTo>
                      <a:lnTo>
                        <a:pt x="764" y="1178"/>
                      </a:lnTo>
                      <a:lnTo>
                        <a:pt x="764" y="1720"/>
                      </a:lnTo>
                      <a:lnTo>
                        <a:pt x="762" y="1735"/>
                      </a:lnTo>
                      <a:lnTo>
                        <a:pt x="754" y="1747"/>
                      </a:lnTo>
                      <a:lnTo>
                        <a:pt x="740" y="1756"/>
                      </a:lnTo>
                      <a:lnTo>
                        <a:pt x="726" y="1760"/>
                      </a:lnTo>
                      <a:lnTo>
                        <a:pt x="640" y="1760"/>
                      </a:lnTo>
                      <a:lnTo>
                        <a:pt x="624" y="1756"/>
                      </a:lnTo>
                      <a:lnTo>
                        <a:pt x="612" y="1747"/>
                      </a:lnTo>
                      <a:lnTo>
                        <a:pt x="604" y="1735"/>
                      </a:lnTo>
                      <a:lnTo>
                        <a:pt x="601" y="1720"/>
                      </a:lnTo>
                      <a:lnTo>
                        <a:pt x="584" y="1072"/>
                      </a:lnTo>
                      <a:lnTo>
                        <a:pt x="577" y="1072"/>
                      </a:lnTo>
                      <a:lnTo>
                        <a:pt x="573" y="1070"/>
                      </a:lnTo>
                      <a:lnTo>
                        <a:pt x="572" y="1069"/>
                      </a:lnTo>
                      <a:lnTo>
                        <a:pt x="571" y="1069"/>
                      </a:lnTo>
                      <a:lnTo>
                        <a:pt x="567" y="1068"/>
                      </a:lnTo>
                      <a:lnTo>
                        <a:pt x="559" y="1067"/>
                      </a:lnTo>
                      <a:lnTo>
                        <a:pt x="543" y="1062"/>
                      </a:lnTo>
                      <a:lnTo>
                        <a:pt x="530" y="1053"/>
                      </a:lnTo>
                      <a:lnTo>
                        <a:pt x="520" y="1040"/>
                      </a:lnTo>
                      <a:lnTo>
                        <a:pt x="515" y="1024"/>
                      </a:lnTo>
                      <a:lnTo>
                        <a:pt x="511" y="964"/>
                      </a:lnTo>
                      <a:lnTo>
                        <a:pt x="507" y="910"/>
                      </a:lnTo>
                      <a:lnTo>
                        <a:pt x="504" y="859"/>
                      </a:lnTo>
                      <a:lnTo>
                        <a:pt x="502" y="812"/>
                      </a:lnTo>
                      <a:lnTo>
                        <a:pt x="502" y="764"/>
                      </a:lnTo>
                      <a:lnTo>
                        <a:pt x="503" y="716"/>
                      </a:lnTo>
                      <a:lnTo>
                        <a:pt x="504" y="665"/>
                      </a:lnTo>
                      <a:lnTo>
                        <a:pt x="508" y="611"/>
                      </a:lnTo>
                      <a:lnTo>
                        <a:pt x="513" y="552"/>
                      </a:lnTo>
                      <a:lnTo>
                        <a:pt x="519" y="526"/>
                      </a:lnTo>
                      <a:lnTo>
                        <a:pt x="532" y="503"/>
                      </a:lnTo>
                      <a:lnTo>
                        <a:pt x="550" y="485"/>
                      </a:lnTo>
                      <a:lnTo>
                        <a:pt x="573" y="472"/>
                      </a:lnTo>
                      <a:lnTo>
                        <a:pt x="599" y="466"/>
                      </a:lnTo>
                      <a:lnTo>
                        <a:pt x="618" y="465"/>
                      </a:lnTo>
                      <a:lnTo>
                        <a:pt x="641" y="465"/>
                      </a:lnTo>
                      <a:lnTo>
                        <a:pt x="669" y="465"/>
                      </a:lnTo>
                      <a:lnTo>
                        <a:pt x="698" y="465"/>
                      </a:lnTo>
                      <a:lnTo>
                        <a:pt x="727" y="465"/>
                      </a:lnTo>
                      <a:lnTo>
                        <a:pt x="756" y="465"/>
                      </a:lnTo>
                      <a:lnTo>
                        <a:pt x="783" y="466"/>
                      </a:lnTo>
                      <a:lnTo>
                        <a:pt x="806" y="466"/>
                      </a:lnTo>
                      <a:lnTo>
                        <a:pt x="824" y="466"/>
                      </a:lnTo>
                      <a:lnTo>
                        <a:pt x="835" y="467"/>
                      </a:lnTo>
                      <a:lnTo>
                        <a:pt x="839" y="467"/>
                      </a:lnTo>
                      <a:lnTo>
                        <a:pt x="874" y="466"/>
                      </a:lnTo>
                      <a:lnTo>
                        <a:pt x="913" y="463"/>
                      </a:lnTo>
                      <a:lnTo>
                        <a:pt x="954" y="462"/>
                      </a:lnTo>
                      <a:lnTo>
                        <a:pt x="1000" y="463"/>
                      </a:lnTo>
                      <a:lnTo>
                        <a:pt x="1029" y="453"/>
                      </a:lnTo>
                      <a:lnTo>
                        <a:pt x="1056" y="443"/>
                      </a:lnTo>
                      <a:lnTo>
                        <a:pt x="1080" y="436"/>
                      </a:lnTo>
                      <a:lnTo>
                        <a:pt x="1101" y="430"/>
                      </a:lnTo>
                      <a:lnTo>
                        <a:pt x="1118" y="426"/>
                      </a:lnTo>
                      <a:lnTo>
                        <a:pt x="1127" y="424"/>
                      </a:lnTo>
                      <a:lnTo>
                        <a:pt x="1131" y="422"/>
                      </a:lnTo>
                      <a:lnTo>
                        <a:pt x="1138" y="421"/>
                      </a:lnTo>
                      <a:lnTo>
                        <a:pt x="1142" y="417"/>
                      </a:lnTo>
                      <a:lnTo>
                        <a:pt x="1144" y="415"/>
                      </a:lnTo>
                      <a:lnTo>
                        <a:pt x="1150" y="409"/>
                      </a:lnTo>
                      <a:lnTo>
                        <a:pt x="1159" y="401"/>
                      </a:lnTo>
                      <a:lnTo>
                        <a:pt x="1171" y="390"/>
                      </a:lnTo>
                      <a:lnTo>
                        <a:pt x="1186" y="376"/>
                      </a:lnTo>
                      <a:lnTo>
                        <a:pt x="1203" y="363"/>
                      </a:lnTo>
                      <a:lnTo>
                        <a:pt x="1224" y="347"/>
                      </a:lnTo>
                      <a:lnTo>
                        <a:pt x="1246" y="333"/>
                      </a:lnTo>
                      <a:lnTo>
                        <a:pt x="1269" y="317"/>
                      </a:lnTo>
                      <a:lnTo>
                        <a:pt x="1294" y="304"/>
                      </a:lnTo>
                      <a:lnTo>
                        <a:pt x="1306" y="299"/>
                      </a:lnTo>
                      <a:lnTo>
                        <a:pt x="1319" y="298"/>
                      </a:lnTo>
                      <a:close/>
                      <a:moveTo>
                        <a:pt x="2371" y="91"/>
                      </a:moveTo>
                      <a:lnTo>
                        <a:pt x="2403" y="95"/>
                      </a:lnTo>
                      <a:lnTo>
                        <a:pt x="2433" y="103"/>
                      </a:lnTo>
                      <a:lnTo>
                        <a:pt x="2460" y="118"/>
                      </a:lnTo>
                      <a:lnTo>
                        <a:pt x="2483" y="137"/>
                      </a:lnTo>
                      <a:lnTo>
                        <a:pt x="2502" y="161"/>
                      </a:lnTo>
                      <a:lnTo>
                        <a:pt x="2516" y="188"/>
                      </a:lnTo>
                      <a:lnTo>
                        <a:pt x="2526" y="217"/>
                      </a:lnTo>
                      <a:lnTo>
                        <a:pt x="2530" y="249"/>
                      </a:lnTo>
                      <a:lnTo>
                        <a:pt x="2526" y="281"/>
                      </a:lnTo>
                      <a:lnTo>
                        <a:pt x="2516" y="310"/>
                      </a:lnTo>
                      <a:lnTo>
                        <a:pt x="2502" y="336"/>
                      </a:lnTo>
                      <a:lnTo>
                        <a:pt x="2483" y="361"/>
                      </a:lnTo>
                      <a:lnTo>
                        <a:pt x="2460" y="380"/>
                      </a:lnTo>
                      <a:lnTo>
                        <a:pt x="2433" y="395"/>
                      </a:lnTo>
                      <a:lnTo>
                        <a:pt x="2403" y="403"/>
                      </a:lnTo>
                      <a:lnTo>
                        <a:pt x="2371" y="407"/>
                      </a:lnTo>
                      <a:lnTo>
                        <a:pt x="2340" y="403"/>
                      </a:lnTo>
                      <a:lnTo>
                        <a:pt x="2310" y="395"/>
                      </a:lnTo>
                      <a:lnTo>
                        <a:pt x="2283" y="380"/>
                      </a:lnTo>
                      <a:lnTo>
                        <a:pt x="2260" y="361"/>
                      </a:lnTo>
                      <a:lnTo>
                        <a:pt x="2241" y="336"/>
                      </a:lnTo>
                      <a:lnTo>
                        <a:pt x="2226" y="310"/>
                      </a:lnTo>
                      <a:lnTo>
                        <a:pt x="2217" y="281"/>
                      </a:lnTo>
                      <a:lnTo>
                        <a:pt x="2214" y="249"/>
                      </a:lnTo>
                      <a:lnTo>
                        <a:pt x="2217" y="217"/>
                      </a:lnTo>
                      <a:lnTo>
                        <a:pt x="2226" y="188"/>
                      </a:lnTo>
                      <a:lnTo>
                        <a:pt x="2241" y="161"/>
                      </a:lnTo>
                      <a:lnTo>
                        <a:pt x="2260" y="137"/>
                      </a:lnTo>
                      <a:lnTo>
                        <a:pt x="2283" y="118"/>
                      </a:lnTo>
                      <a:lnTo>
                        <a:pt x="2310" y="103"/>
                      </a:lnTo>
                      <a:lnTo>
                        <a:pt x="2340" y="95"/>
                      </a:lnTo>
                      <a:lnTo>
                        <a:pt x="2371" y="91"/>
                      </a:lnTo>
                      <a:close/>
                      <a:moveTo>
                        <a:pt x="798" y="91"/>
                      </a:moveTo>
                      <a:lnTo>
                        <a:pt x="830" y="95"/>
                      </a:lnTo>
                      <a:lnTo>
                        <a:pt x="860" y="103"/>
                      </a:lnTo>
                      <a:lnTo>
                        <a:pt x="887" y="118"/>
                      </a:lnTo>
                      <a:lnTo>
                        <a:pt x="910" y="137"/>
                      </a:lnTo>
                      <a:lnTo>
                        <a:pt x="929" y="161"/>
                      </a:lnTo>
                      <a:lnTo>
                        <a:pt x="943" y="188"/>
                      </a:lnTo>
                      <a:lnTo>
                        <a:pt x="953" y="217"/>
                      </a:lnTo>
                      <a:lnTo>
                        <a:pt x="955" y="249"/>
                      </a:lnTo>
                      <a:lnTo>
                        <a:pt x="953" y="281"/>
                      </a:lnTo>
                      <a:lnTo>
                        <a:pt x="943" y="310"/>
                      </a:lnTo>
                      <a:lnTo>
                        <a:pt x="929" y="336"/>
                      </a:lnTo>
                      <a:lnTo>
                        <a:pt x="910" y="361"/>
                      </a:lnTo>
                      <a:lnTo>
                        <a:pt x="887" y="380"/>
                      </a:lnTo>
                      <a:lnTo>
                        <a:pt x="860" y="395"/>
                      </a:lnTo>
                      <a:lnTo>
                        <a:pt x="830" y="403"/>
                      </a:lnTo>
                      <a:lnTo>
                        <a:pt x="798" y="407"/>
                      </a:lnTo>
                      <a:lnTo>
                        <a:pt x="767" y="403"/>
                      </a:lnTo>
                      <a:lnTo>
                        <a:pt x="737" y="395"/>
                      </a:lnTo>
                      <a:lnTo>
                        <a:pt x="710" y="380"/>
                      </a:lnTo>
                      <a:lnTo>
                        <a:pt x="687" y="361"/>
                      </a:lnTo>
                      <a:lnTo>
                        <a:pt x="668" y="336"/>
                      </a:lnTo>
                      <a:lnTo>
                        <a:pt x="653" y="310"/>
                      </a:lnTo>
                      <a:lnTo>
                        <a:pt x="644" y="281"/>
                      </a:lnTo>
                      <a:lnTo>
                        <a:pt x="641" y="249"/>
                      </a:lnTo>
                      <a:lnTo>
                        <a:pt x="644" y="217"/>
                      </a:lnTo>
                      <a:lnTo>
                        <a:pt x="653" y="188"/>
                      </a:lnTo>
                      <a:lnTo>
                        <a:pt x="668" y="161"/>
                      </a:lnTo>
                      <a:lnTo>
                        <a:pt x="687" y="137"/>
                      </a:lnTo>
                      <a:lnTo>
                        <a:pt x="710" y="118"/>
                      </a:lnTo>
                      <a:lnTo>
                        <a:pt x="737" y="103"/>
                      </a:lnTo>
                      <a:lnTo>
                        <a:pt x="767" y="95"/>
                      </a:lnTo>
                      <a:lnTo>
                        <a:pt x="798" y="91"/>
                      </a:lnTo>
                      <a:close/>
                      <a:moveTo>
                        <a:pt x="289" y="0"/>
                      </a:moveTo>
                      <a:lnTo>
                        <a:pt x="321" y="4"/>
                      </a:lnTo>
                      <a:lnTo>
                        <a:pt x="350" y="12"/>
                      </a:lnTo>
                      <a:lnTo>
                        <a:pt x="376" y="27"/>
                      </a:lnTo>
                      <a:lnTo>
                        <a:pt x="398" y="46"/>
                      </a:lnTo>
                      <a:lnTo>
                        <a:pt x="417" y="68"/>
                      </a:lnTo>
                      <a:lnTo>
                        <a:pt x="432" y="95"/>
                      </a:lnTo>
                      <a:lnTo>
                        <a:pt x="440" y="124"/>
                      </a:lnTo>
                      <a:lnTo>
                        <a:pt x="444" y="155"/>
                      </a:lnTo>
                      <a:lnTo>
                        <a:pt x="440" y="185"/>
                      </a:lnTo>
                      <a:lnTo>
                        <a:pt x="432" y="214"/>
                      </a:lnTo>
                      <a:lnTo>
                        <a:pt x="417" y="241"/>
                      </a:lnTo>
                      <a:lnTo>
                        <a:pt x="398" y="264"/>
                      </a:lnTo>
                      <a:lnTo>
                        <a:pt x="376" y="282"/>
                      </a:lnTo>
                      <a:lnTo>
                        <a:pt x="350" y="297"/>
                      </a:lnTo>
                      <a:lnTo>
                        <a:pt x="321" y="305"/>
                      </a:lnTo>
                      <a:lnTo>
                        <a:pt x="289" y="309"/>
                      </a:lnTo>
                      <a:lnTo>
                        <a:pt x="259" y="305"/>
                      </a:lnTo>
                      <a:lnTo>
                        <a:pt x="230" y="297"/>
                      </a:lnTo>
                      <a:lnTo>
                        <a:pt x="203" y="282"/>
                      </a:lnTo>
                      <a:lnTo>
                        <a:pt x="180" y="264"/>
                      </a:lnTo>
                      <a:lnTo>
                        <a:pt x="162" y="241"/>
                      </a:lnTo>
                      <a:lnTo>
                        <a:pt x="148" y="214"/>
                      </a:lnTo>
                      <a:lnTo>
                        <a:pt x="139" y="185"/>
                      </a:lnTo>
                      <a:lnTo>
                        <a:pt x="136" y="155"/>
                      </a:lnTo>
                      <a:lnTo>
                        <a:pt x="139" y="124"/>
                      </a:lnTo>
                      <a:lnTo>
                        <a:pt x="148" y="95"/>
                      </a:lnTo>
                      <a:lnTo>
                        <a:pt x="162" y="68"/>
                      </a:lnTo>
                      <a:lnTo>
                        <a:pt x="180" y="46"/>
                      </a:lnTo>
                      <a:lnTo>
                        <a:pt x="203" y="27"/>
                      </a:lnTo>
                      <a:lnTo>
                        <a:pt x="230" y="12"/>
                      </a:lnTo>
                      <a:lnTo>
                        <a:pt x="259" y="4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80" name="Freeform 6"/>
                <p:cNvSpPr>
                  <a:spLocks/>
                </p:cNvSpPr>
                <p:nvPr/>
              </p:nvSpPr>
              <p:spPr bwMode="auto">
                <a:xfrm>
                  <a:off x="2133600" y="4209069"/>
                  <a:ext cx="1451233" cy="1453861"/>
                </a:xfrm>
                <a:custGeom>
                  <a:avLst/>
                  <a:gdLst>
                    <a:gd name="T0" fmla="*/ 2147483646 w 2762"/>
                    <a:gd name="T1" fmla="*/ 437502674 h 2762"/>
                    <a:gd name="T2" fmla="*/ 2147483646 w 2762"/>
                    <a:gd name="T3" fmla="*/ 2147483646 h 2762"/>
                    <a:gd name="T4" fmla="*/ 2147483646 w 2762"/>
                    <a:gd name="T5" fmla="*/ 2147483646 h 2762"/>
                    <a:gd name="T6" fmla="*/ 2147483646 w 2762"/>
                    <a:gd name="T7" fmla="*/ 2147483646 h 2762"/>
                    <a:gd name="T8" fmla="*/ 2147483646 w 2762"/>
                    <a:gd name="T9" fmla="*/ 2147483646 h 2762"/>
                    <a:gd name="T10" fmla="*/ 2147483646 w 2762"/>
                    <a:gd name="T11" fmla="*/ 2147483646 h 2762"/>
                    <a:gd name="T12" fmla="*/ 2147483646 w 2762"/>
                    <a:gd name="T13" fmla="*/ 2147483646 h 2762"/>
                    <a:gd name="T14" fmla="*/ 2147483646 w 2762"/>
                    <a:gd name="T15" fmla="*/ 2147483646 h 2762"/>
                    <a:gd name="T16" fmla="*/ 2147483646 w 2762"/>
                    <a:gd name="T17" fmla="*/ 2147483646 h 2762"/>
                    <a:gd name="T18" fmla="*/ 2147483646 w 2762"/>
                    <a:gd name="T19" fmla="*/ 2147483646 h 2762"/>
                    <a:gd name="T20" fmla="*/ 2147483646 w 2762"/>
                    <a:gd name="T21" fmla="*/ 2147483646 h 2762"/>
                    <a:gd name="T22" fmla="*/ 2147483646 w 2762"/>
                    <a:gd name="T23" fmla="*/ 2147483646 h 2762"/>
                    <a:gd name="T24" fmla="*/ 2147483646 w 2762"/>
                    <a:gd name="T25" fmla="*/ 2147483646 h 2762"/>
                    <a:gd name="T26" fmla="*/ 2147483646 w 2762"/>
                    <a:gd name="T27" fmla="*/ 2147483646 h 2762"/>
                    <a:gd name="T28" fmla="*/ 2147483646 w 2762"/>
                    <a:gd name="T29" fmla="*/ 2147483646 h 2762"/>
                    <a:gd name="T30" fmla="*/ 2147483646 w 2762"/>
                    <a:gd name="T31" fmla="*/ 2147483646 h 2762"/>
                    <a:gd name="T32" fmla="*/ 2147483646 w 2762"/>
                    <a:gd name="T33" fmla="*/ 2147483646 h 2762"/>
                    <a:gd name="T34" fmla="*/ 2147483646 w 2762"/>
                    <a:gd name="T35" fmla="*/ 2147483646 h 2762"/>
                    <a:gd name="T36" fmla="*/ 2147483646 w 2762"/>
                    <a:gd name="T37" fmla="*/ 2147483646 h 2762"/>
                    <a:gd name="T38" fmla="*/ 2147483646 w 2762"/>
                    <a:gd name="T39" fmla="*/ 2147483646 h 2762"/>
                    <a:gd name="T40" fmla="*/ 2147483646 w 2762"/>
                    <a:gd name="T41" fmla="*/ 2147483646 h 2762"/>
                    <a:gd name="T42" fmla="*/ 2147483646 w 2762"/>
                    <a:gd name="T43" fmla="*/ 2147483646 h 2762"/>
                    <a:gd name="T44" fmla="*/ 2147483646 w 2762"/>
                    <a:gd name="T45" fmla="*/ 2147483646 h 2762"/>
                    <a:gd name="T46" fmla="*/ 2147483646 w 2762"/>
                    <a:gd name="T47" fmla="*/ 2147483646 h 2762"/>
                    <a:gd name="T48" fmla="*/ 2147483646 w 2762"/>
                    <a:gd name="T49" fmla="*/ 2147483646 h 2762"/>
                    <a:gd name="T50" fmla="*/ 2147483646 w 2762"/>
                    <a:gd name="T51" fmla="*/ 2147483646 h 2762"/>
                    <a:gd name="T52" fmla="*/ 2147483646 w 2762"/>
                    <a:gd name="T53" fmla="*/ 2147483646 h 2762"/>
                    <a:gd name="T54" fmla="*/ 2147483646 w 2762"/>
                    <a:gd name="T55" fmla="*/ 2147483646 h 2762"/>
                    <a:gd name="T56" fmla="*/ 2147483646 w 2762"/>
                    <a:gd name="T57" fmla="*/ 2147483646 h 2762"/>
                    <a:gd name="T58" fmla="*/ 2147483646 w 2762"/>
                    <a:gd name="T59" fmla="*/ 2147483646 h 2762"/>
                    <a:gd name="T60" fmla="*/ 2147483646 w 2762"/>
                    <a:gd name="T61" fmla="*/ 2147483646 h 2762"/>
                    <a:gd name="T62" fmla="*/ 2147483646 w 2762"/>
                    <a:gd name="T63" fmla="*/ 2147483646 h 2762"/>
                    <a:gd name="T64" fmla="*/ 2147483646 w 2762"/>
                    <a:gd name="T65" fmla="*/ 2147483646 h 2762"/>
                    <a:gd name="T66" fmla="*/ 2147483646 w 2762"/>
                    <a:gd name="T67" fmla="*/ 2147483646 h 2762"/>
                    <a:gd name="T68" fmla="*/ 2147483646 w 2762"/>
                    <a:gd name="T69" fmla="*/ 2147483646 h 2762"/>
                    <a:gd name="T70" fmla="*/ 2147483646 w 2762"/>
                    <a:gd name="T71" fmla="*/ 2147483646 h 2762"/>
                    <a:gd name="T72" fmla="*/ 2147483646 w 2762"/>
                    <a:gd name="T73" fmla="*/ 2147483646 h 2762"/>
                    <a:gd name="T74" fmla="*/ 2147483646 w 2762"/>
                    <a:gd name="T75" fmla="*/ 2147483646 h 2762"/>
                    <a:gd name="T76" fmla="*/ 2147483646 w 2762"/>
                    <a:gd name="T77" fmla="*/ 2147483646 h 2762"/>
                    <a:gd name="T78" fmla="*/ 2147483646 w 2762"/>
                    <a:gd name="T79" fmla="*/ 2147483646 h 2762"/>
                    <a:gd name="T80" fmla="*/ 2147483646 w 2762"/>
                    <a:gd name="T81" fmla="*/ 2147483646 h 2762"/>
                    <a:gd name="T82" fmla="*/ 2147483646 w 2762"/>
                    <a:gd name="T83" fmla="*/ 2147483646 h 2762"/>
                    <a:gd name="T84" fmla="*/ 2147483646 w 2762"/>
                    <a:gd name="T85" fmla="*/ 2147483646 h 2762"/>
                    <a:gd name="T86" fmla="*/ 2147483646 w 2762"/>
                    <a:gd name="T87" fmla="*/ 2147483646 h 2762"/>
                    <a:gd name="T88" fmla="*/ 2147483646 w 2762"/>
                    <a:gd name="T89" fmla="*/ 2147483646 h 2762"/>
                    <a:gd name="T90" fmla="*/ 2147483646 w 2762"/>
                    <a:gd name="T91" fmla="*/ 2147483646 h 2762"/>
                    <a:gd name="T92" fmla="*/ 0 w 2762"/>
                    <a:gd name="T93" fmla="*/ 2147483646 h 2762"/>
                    <a:gd name="T94" fmla="*/ 725248700 w 2762"/>
                    <a:gd name="T95" fmla="*/ 2147483646 h 2762"/>
                    <a:gd name="T96" fmla="*/ 2147483646 w 2762"/>
                    <a:gd name="T97" fmla="*/ 2147483646 h 2762"/>
                    <a:gd name="T98" fmla="*/ 2147483646 w 2762"/>
                    <a:gd name="T99" fmla="*/ 2147483646 h 2762"/>
                    <a:gd name="T100" fmla="*/ 2147483646 w 2762"/>
                    <a:gd name="T101" fmla="*/ 2147483646 h 2762"/>
                    <a:gd name="T102" fmla="*/ 2147483646 w 2762"/>
                    <a:gd name="T103" fmla="*/ 2147483646 h 2762"/>
                    <a:gd name="T104" fmla="*/ 2147483646 w 2762"/>
                    <a:gd name="T105" fmla="*/ 2147483646 h 2762"/>
                    <a:gd name="T106" fmla="*/ 2147483646 w 2762"/>
                    <a:gd name="T107" fmla="*/ 2147483646 h 2762"/>
                    <a:gd name="T108" fmla="*/ 2147483646 w 2762"/>
                    <a:gd name="T109" fmla="*/ 2147483646 h 2762"/>
                    <a:gd name="T110" fmla="*/ 2147483646 w 2762"/>
                    <a:gd name="T111" fmla="*/ 2147483646 h 2762"/>
                    <a:gd name="T112" fmla="*/ 2147483646 w 2762"/>
                    <a:gd name="T113" fmla="*/ 437502674 h 276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2762" h="2762">
                      <a:moveTo>
                        <a:pt x="1023" y="0"/>
                      </a:moveTo>
                      <a:lnTo>
                        <a:pt x="1104" y="3"/>
                      </a:lnTo>
                      <a:lnTo>
                        <a:pt x="1185" y="13"/>
                      </a:lnTo>
                      <a:lnTo>
                        <a:pt x="1264" y="29"/>
                      </a:lnTo>
                      <a:lnTo>
                        <a:pt x="1340" y="49"/>
                      </a:lnTo>
                      <a:lnTo>
                        <a:pt x="1415" y="77"/>
                      </a:lnTo>
                      <a:lnTo>
                        <a:pt x="1488" y="111"/>
                      </a:lnTo>
                      <a:lnTo>
                        <a:pt x="1558" y="150"/>
                      </a:lnTo>
                      <a:lnTo>
                        <a:pt x="1624" y="194"/>
                      </a:lnTo>
                      <a:lnTo>
                        <a:pt x="1687" y="244"/>
                      </a:lnTo>
                      <a:lnTo>
                        <a:pt x="1747" y="299"/>
                      </a:lnTo>
                      <a:lnTo>
                        <a:pt x="1803" y="360"/>
                      </a:lnTo>
                      <a:lnTo>
                        <a:pt x="1853" y="423"/>
                      </a:lnTo>
                      <a:lnTo>
                        <a:pt x="1897" y="489"/>
                      </a:lnTo>
                      <a:lnTo>
                        <a:pt x="1935" y="558"/>
                      </a:lnTo>
                      <a:lnTo>
                        <a:pt x="1968" y="630"/>
                      </a:lnTo>
                      <a:lnTo>
                        <a:pt x="1995" y="702"/>
                      </a:lnTo>
                      <a:lnTo>
                        <a:pt x="2016" y="776"/>
                      </a:lnTo>
                      <a:lnTo>
                        <a:pt x="2032" y="852"/>
                      </a:lnTo>
                      <a:lnTo>
                        <a:pt x="2042" y="928"/>
                      </a:lnTo>
                      <a:lnTo>
                        <a:pt x="2046" y="1004"/>
                      </a:lnTo>
                      <a:lnTo>
                        <a:pt x="2045" y="1081"/>
                      </a:lnTo>
                      <a:lnTo>
                        <a:pt x="2038" y="1158"/>
                      </a:lnTo>
                      <a:lnTo>
                        <a:pt x="2026" y="1233"/>
                      </a:lnTo>
                      <a:lnTo>
                        <a:pt x="2006" y="1308"/>
                      </a:lnTo>
                      <a:lnTo>
                        <a:pt x="1982" y="1382"/>
                      </a:lnTo>
                      <a:lnTo>
                        <a:pt x="1953" y="1454"/>
                      </a:lnTo>
                      <a:lnTo>
                        <a:pt x="1917" y="1523"/>
                      </a:lnTo>
                      <a:lnTo>
                        <a:pt x="1876" y="1591"/>
                      </a:lnTo>
                      <a:lnTo>
                        <a:pt x="1948" y="1663"/>
                      </a:lnTo>
                      <a:lnTo>
                        <a:pt x="1978" y="1661"/>
                      </a:lnTo>
                      <a:lnTo>
                        <a:pt x="2010" y="1663"/>
                      </a:lnTo>
                      <a:lnTo>
                        <a:pt x="2041" y="1671"/>
                      </a:lnTo>
                      <a:lnTo>
                        <a:pt x="2070" y="1683"/>
                      </a:lnTo>
                      <a:lnTo>
                        <a:pt x="2097" y="1700"/>
                      </a:lnTo>
                      <a:lnTo>
                        <a:pt x="2121" y="1720"/>
                      </a:lnTo>
                      <a:lnTo>
                        <a:pt x="2703" y="2302"/>
                      </a:lnTo>
                      <a:lnTo>
                        <a:pt x="2723" y="2326"/>
                      </a:lnTo>
                      <a:lnTo>
                        <a:pt x="2740" y="2353"/>
                      </a:lnTo>
                      <a:lnTo>
                        <a:pt x="2752" y="2382"/>
                      </a:lnTo>
                      <a:lnTo>
                        <a:pt x="2759" y="2412"/>
                      </a:lnTo>
                      <a:lnTo>
                        <a:pt x="2762" y="2444"/>
                      </a:lnTo>
                      <a:lnTo>
                        <a:pt x="2759" y="2476"/>
                      </a:lnTo>
                      <a:lnTo>
                        <a:pt x="2752" y="2507"/>
                      </a:lnTo>
                      <a:lnTo>
                        <a:pt x="2740" y="2536"/>
                      </a:lnTo>
                      <a:lnTo>
                        <a:pt x="2723" y="2563"/>
                      </a:lnTo>
                      <a:lnTo>
                        <a:pt x="2703" y="2587"/>
                      </a:lnTo>
                      <a:lnTo>
                        <a:pt x="2587" y="2703"/>
                      </a:lnTo>
                      <a:lnTo>
                        <a:pt x="2561" y="2724"/>
                      </a:lnTo>
                      <a:lnTo>
                        <a:pt x="2535" y="2741"/>
                      </a:lnTo>
                      <a:lnTo>
                        <a:pt x="2506" y="2753"/>
                      </a:lnTo>
                      <a:lnTo>
                        <a:pt x="2475" y="2760"/>
                      </a:lnTo>
                      <a:lnTo>
                        <a:pt x="2443" y="2762"/>
                      </a:lnTo>
                      <a:lnTo>
                        <a:pt x="2411" y="2760"/>
                      </a:lnTo>
                      <a:lnTo>
                        <a:pt x="2381" y="2753"/>
                      </a:lnTo>
                      <a:lnTo>
                        <a:pt x="2352" y="2741"/>
                      </a:lnTo>
                      <a:lnTo>
                        <a:pt x="2325" y="2724"/>
                      </a:lnTo>
                      <a:lnTo>
                        <a:pt x="2300" y="2703"/>
                      </a:lnTo>
                      <a:lnTo>
                        <a:pt x="1720" y="2122"/>
                      </a:lnTo>
                      <a:lnTo>
                        <a:pt x="1698" y="2097"/>
                      </a:lnTo>
                      <a:lnTo>
                        <a:pt x="1681" y="2070"/>
                      </a:lnTo>
                      <a:lnTo>
                        <a:pt x="1670" y="2041"/>
                      </a:lnTo>
                      <a:lnTo>
                        <a:pt x="1663" y="2010"/>
                      </a:lnTo>
                      <a:lnTo>
                        <a:pt x="1660" y="1980"/>
                      </a:lnTo>
                      <a:lnTo>
                        <a:pt x="1663" y="1949"/>
                      </a:lnTo>
                      <a:lnTo>
                        <a:pt x="1590" y="1877"/>
                      </a:lnTo>
                      <a:lnTo>
                        <a:pt x="1526" y="1916"/>
                      </a:lnTo>
                      <a:lnTo>
                        <a:pt x="1461" y="1951"/>
                      </a:lnTo>
                      <a:lnTo>
                        <a:pt x="1392" y="1980"/>
                      </a:lnTo>
                      <a:lnTo>
                        <a:pt x="1321" y="2004"/>
                      </a:lnTo>
                      <a:lnTo>
                        <a:pt x="1249" y="2024"/>
                      </a:lnTo>
                      <a:lnTo>
                        <a:pt x="1174" y="2037"/>
                      </a:lnTo>
                      <a:lnTo>
                        <a:pt x="1099" y="2045"/>
                      </a:lnTo>
                      <a:lnTo>
                        <a:pt x="1023" y="2048"/>
                      </a:lnTo>
                      <a:lnTo>
                        <a:pt x="942" y="2045"/>
                      </a:lnTo>
                      <a:lnTo>
                        <a:pt x="861" y="2036"/>
                      </a:lnTo>
                      <a:lnTo>
                        <a:pt x="783" y="2020"/>
                      </a:lnTo>
                      <a:lnTo>
                        <a:pt x="705" y="1998"/>
                      </a:lnTo>
                      <a:lnTo>
                        <a:pt x="631" y="1970"/>
                      </a:lnTo>
                      <a:lnTo>
                        <a:pt x="559" y="1938"/>
                      </a:lnTo>
                      <a:lnTo>
                        <a:pt x="489" y="1898"/>
                      </a:lnTo>
                      <a:lnTo>
                        <a:pt x="422" y="1853"/>
                      </a:lnTo>
                      <a:lnTo>
                        <a:pt x="359" y="1804"/>
                      </a:lnTo>
                      <a:lnTo>
                        <a:pt x="299" y="1748"/>
                      </a:lnTo>
                      <a:lnTo>
                        <a:pt x="245" y="1690"/>
                      </a:lnTo>
                      <a:lnTo>
                        <a:pt x="196" y="1627"/>
                      </a:lnTo>
                      <a:lnTo>
                        <a:pt x="153" y="1563"/>
                      </a:lnTo>
                      <a:lnTo>
                        <a:pt x="114" y="1496"/>
                      </a:lnTo>
                      <a:lnTo>
                        <a:pt x="81" y="1428"/>
                      </a:lnTo>
                      <a:lnTo>
                        <a:pt x="55" y="1356"/>
                      </a:lnTo>
                      <a:lnTo>
                        <a:pt x="33" y="1284"/>
                      </a:lnTo>
                      <a:lnTo>
                        <a:pt x="16" y="1210"/>
                      </a:lnTo>
                      <a:lnTo>
                        <a:pt x="5" y="1136"/>
                      </a:lnTo>
                      <a:lnTo>
                        <a:pt x="0" y="1061"/>
                      </a:lnTo>
                      <a:lnTo>
                        <a:pt x="0" y="986"/>
                      </a:lnTo>
                      <a:lnTo>
                        <a:pt x="5" y="911"/>
                      </a:lnTo>
                      <a:lnTo>
                        <a:pt x="16" y="838"/>
                      </a:lnTo>
                      <a:lnTo>
                        <a:pt x="33" y="764"/>
                      </a:lnTo>
                      <a:lnTo>
                        <a:pt x="55" y="691"/>
                      </a:lnTo>
                      <a:lnTo>
                        <a:pt x="81" y="621"/>
                      </a:lnTo>
                      <a:lnTo>
                        <a:pt x="114" y="552"/>
                      </a:lnTo>
                      <a:lnTo>
                        <a:pt x="153" y="484"/>
                      </a:lnTo>
                      <a:lnTo>
                        <a:pt x="196" y="420"/>
                      </a:lnTo>
                      <a:lnTo>
                        <a:pt x="245" y="359"/>
                      </a:lnTo>
                      <a:lnTo>
                        <a:pt x="299" y="299"/>
                      </a:lnTo>
                      <a:lnTo>
                        <a:pt x="359" y="244"/>
                      </a:lnTo>
                      <a:lnTo>
                        <a:pt x="422" y="194"/>
                      </a:lnTo>
                      <a:lnTo>
                        <a:pt x="489" y="150"/>
                      </a:lnTo>
                      <a:lnTo>
                        <a:pt x="559" y="111"/>
                      </a:lnTo>
                      <a:lnTo>
                        <a:pt x="631" y="77"/>
                      </a:lnTo>
                      <a:lnTo>
                        <a:pt x="705" y="49"/>
                      </a:lnTo>
                      <a:lnTo>
                        <a:pt x="783" y="29"/>
                      </a:lnTo>
                      <a:lnTo>
                        <a:pt x="861" y="13"/>
                      </a:lnTo>
                      <a:lnTo>
                        <a:pt x="942" y="3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1" name="Freeform 7"/>
                <p:cNvSpPr>
                  <a:spLocks noEditPoints="1"/>
                </p:cNvSpPr>
                <p:nvPr/>
              </p:nvSpPr>
              <p:spPr bwMode="auto">
                <a:xfrm>
                  <a:off x="2196697" y="4272166"/>
                  <a:ext cx="949085" cy="951714"/>
                </a:xfrm>
                <a:custGeom>
                  <a:avLst/>
                  <a:gdLst>
                    <a:gd name="T0" fmla="*/ 2147483646 w 1806"/>
                    <a:gd name="T1" fmla="*/ 2147483646 h 1807"/>
                    <a:gd name="T2" fmla="*/ 2147483646 w 1806"/>
                    <a:gd name="T3" fmla="*/ 2147483646 h 1807"/>
                    <a:gd name="T4" fmla="*/ 2147483646 w 1806"/>
                    <a:gd name="T5" fmla="*/ 2147483646 h 1807"/>
                    <a:gd name="T6" fmla="*/ 2147483646 w 1806"/>
                    <a:gd name="T7" fmla="*/ 2147483646 h 1807"/>
                    <a:gd name="T8" fmla="*/ 2147483646 w 1806"/>
                    <a:gd name="T9" fmla="*/ 2147483646 h 1807"/>
                    <a:gd name="T10" fmla="*/ 2147483646 w 1806"/>
                    <a:gd name="T11" fmla="*/ 2147483646 h 1807"/>
                    <a:gd name="T12" fmla="*/ 2147483646 w 1806"/>
                    <a:gd name="T13" fmla="*/ 2147483646 h 1807"/>
                    <a:gd name="T14" fmla="*/ 2147483646 w 1806"/>
                    <a:gd name="T15" fmla="*/ 2147483646 h 1807"/>
                    <a:gd name="T16" fmla="*/ 2147483646 w 1806"/>
                    <a:gd name="T17" fmla="*/ 2147483646 h 1807"/>
                    <a:gd name="T18" fmla="*/ 2147483646 w 1806"/>
                    <a:gd name="T19" fmla="*/ 2147483646 h 1807"/>
                    <a:gd name="T20" fmla="*/ 2147483646 w 1806"/>
                    <a:gd name="T21" fmla="*/ 2147483646 h 1807"/>
                    <a:gd name="T22" fmla="*/ 2147483646 w 1806"/>
                    <a:gd name="T23" fmla="*/ 2147483646 h 1807"/>
                    <a:gd name="T24" fmla="*/ 2147483646 w 1806"/>
                    <a:gd name="T25" fmla="*/ 2147483646 h 1807"/>
                    <a:gd name="T26" fmla="*/ 2147483646 w 1806"/>
                    <a:gd name="T27" fmla="*/ 2147483646 h 1807"/>
                    <a:gd name="T28" fmla="*/ 2147483646 w 1806"/>
                    <a:gd name="T29" fmla="*/ 2147483646 h 1807"/>
                    <a:gd name="T30" fmla="*/ 2147483646 w 1806"/>
                    <a:gd name="T31" fmla="*/ 2147483646 h 1807"/>
                    <a:gd name="T32" fmla="*/ 2147483646 w 1806"/>
                    <a:gd name="T33" fmla="*/ 2147483646 h 1807"/>
                    <a:gd name="T34" fmla="*/ 2147483646 w 1806"/>
                    <a:gd name="T35" fmla="*/ 2147483646 h 1807"/>
                    <a:gd name="T36" fmla="*/ 2147483646 w 1806"/>
                    <a:gd name="T37" fmla="*/ 2147483646 h 1807"/>
                    <a:gd name="T38" fmla="*/ 2147483646 w 1806"/>
                    <a:gd name="T39" fmla="*/ 2147483646 h 1807"/>
                    <a:gd name="T40" fmla="*/ 2147483646 w 1806"/>
                    <a:gd name="T41" fmla="*/ 2147483646 h 1807"/>
                    <a:gd name="T42" fmla="*/ 2147483646 w 1806"/>
                    <a:gd name="T43" fmla="*/ 2147483646 h 1807"/>
                    <a:gd name="T44" fmla="*/ 2147483646 w 1806"/>
                    <a:gd name="T45" fmla="*/ 2147483646 h 1807"/>
                    <a:gd name="T46" fmla="*/ 2147483646 w 1806"/>
                    <a:gd name="T47" fmla="*/ 2147483646 h 1807"/>
                    <a:gd name="T48" fmla="*/ 2147483646 w 1806"/>
                    <a:gd name="T49" fmla="*/ 876563882 h 1807"/>
                    <a:gd name="T50" fmla="*/ 2147483646 w 1806"/>
                    <a:gd name="T51" fmla="*/ 2147483646 h 1807"/>
                    <a:gd name="T52" fmla="*/ 2147483646 w 1806"/>
                    <a:gd name="T53" fmla="*/ 2147483646 h 1807"/>
                    <a:gd name="T54" fmla="*/ 2147483646 w 1806"/>
                    <a:gd name="T55" fmla="*/ 2147483646 h 1807"/>
                    <a:gd name="T56" fmla="*/ 2147483646 w 1806"/>
                    <a:gd name="T57" fmla="*/ 2147483646 h 1807"/>
                    <a:gd name="T58" fmla="*/ 2147483646 w 1806"/>
                    <a:gd name="T59" fmla="*/ 2147483646 h 1807"/>
                    <a:gd name="T60" fmla="*/ 2147483646 w 1806"/>
                    <a:gd name="T61" fmla="*/ 2147483646 h 1807"/>
                    <a:gd name="T62" fmla="*/ 2147483646 w 1806"/>
                    <a:gd name="T63" fmla="*/ 2147483646 h 1807"/>
                    <a:gd name="T64" fmla="*/ 2147483646 w 1806"/>
                    <a:gd name="T65" fmla="*/ 2147483646 h 1807"/>
                    <a:gd name="T66" fmla="*/ 2147483646 w 1806"/>
                    <a:gd name="T67" fmla="*/ 2147483646 h 1807"/>
                    <a:gd name="T68" fmla="*/ 2147483646 w 1806"/>
                    <a:gd name="T69" fmla="*/ 2147483646 h 1807"/>
                    <a:gd name="T70" fmla="*/ 2147483646 w 1806"/>
                    <a:gd name="T71" fmla="*/ 2147483646 h 1807"/>
                    <a:gd name="T72" fmla="*/ 2147483646 w 1806"/>
                    <a:gd name="T73" fmla="*/ 2147483646 h 1807"/>
                    <a:gd name="T74" fmla="*/ 2147483646 w 1806"/>
                    <a:gd name="T75" fmla="*/ 2147483646 h 1807"/>
                    <a:gd name="T76" fmla="*/ 2147483646 w 1806"/>
                    <a:gd name="T77" fmla="*/ 2147483646 h 1807"/>
                    <a:gd name="T78" fmla="*/ 2147483646 w 1806"/>
                    <a:gd name="T79" fmla="*/ 2147483646 h 1807"/>
                    <a:gd name="T80" fmla="*/ 2147483646 w 1806"/>
                    <a:gd name="T81" fmla="*/ 2147483646 h 1807"/>
                    <a:gd name="T82" fmla="*/ 2147483646 w 1806"/>
                    <a:gd name="T83" fmla="*/ 2147483646 h 1807"/>
                    <a:gd name="T84" fmla="*/ 725772026 w 1806"/>
                    <a:gd name="T85" fmla="*/ 2147483646 h 1807"/>
                    <a:gd name="T86" fmla="*/ 725772026 w 1806"/>
                    <a:gd name="T87" fmla="*/ 2147483646 h 1807"/>
                    <a:gd name="T88" fmla="*/ 2147483646 w 1806"/>
                    <a:gd name="T89" fmla="*/ 2147483646 h 1807"/>
                    <a:gd name="T90" fmla="*/ 2147483646 w 1806"/>
                    <a:gd name="T91" fmla="*/ 2147483646 h 1807"/>
                    <a:gd name="T92" fmla="*/ 2147483646 w 1806"/>
                    <a:gd name="T93" fmla="*/ 2147483646 h 1807"/>
                    <a:gd name="T94" fmla="*/ 2147483646 w 1806"/>
                    <a:gd name="T95" fmla="*/ 2147483646 h 1807"/>
                    <a:gd name="T96" fmla="*/ 2147483646 w 1806"/>
                    <a:gd name="T97" fmla="*/ 2147483646 h 1807"/>
                    <a:gd name="T98" fmla="*/ 2147483646 w 1806"/>
                    <a:gd name="T99" fmla="*/ 0 h 180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806" h="1807">
                      <a:moveTo>
                        <a:pt x="903" y="163"/>
                      </a:moveTo>
                      <a:lnTo>
                        <a:pt x="840" y="165"/>
                      </a:lnTo>
                      <a:lnTo>
                        <a:pt x="777" y="174"/>
                      </a:lnTo>
                      <a:lnTo>
                        <a:pt x="716" y="187"/>
                      </a:lnTo>
                      <a:lnTo>
                        <a:pt x="654" y="206"/>
                      </a:lnTo>
                      <a:lnTo>
                        <a:pt x="595" y="229"/>
                      </a:lnTo>
                      <a:lnTo>
                        <a:pt x="538" y="259"/>
                      </a:lnTo>
                      <a:lnTo>
                        <a:pt x="482" y="295"/>
                      </a:lnTo>
                      <a:lnTo>
                        <a:pt x="429" y="334"/>
                      </a:lnTo>
                      <a:lnTo>
                        <a:pt x="380" y="379"/>
                      </a:lnTo>
                      <a:lnTo>
                        <a:pt x="335" y="430"/>
                      </a:lnTo>
                      <a:lnTo>
                        <a:pt x="294" y="482"/>
                      </a:lnTo>
                      <a:lnTo>
                        <a:pt x="260" y="538"/>
                      </a:lnTo>
                      <a:lnTo>
                        <a:pt x="230" y="596"/>
                      </a:lnTo>
                      <a:lnTo>
                        <a:pt x="206" y="655"/>
                      </a:lnTo>
                      <a:lnTo>
                        <a:pt x="187" y="715"/>
                      </a:lnTo>
                      <a:lnTo>
                        <a:pt x="174" y="777"/>
                      </a:lnTo>
                      <a:lnTo>
                        <a:pt x="166" y="840"/>
                      </a:lnTo>
                      <a:lnTo>
                        <a:pt x="163" y="903"/>
                      </a:lnTo>
                      <a:lnTo>
                        <a:pt x="166" y="966"/>
                      </a:lnTo>
                      <a:lnTo>
                        <a:pt x="174" y="1028"/>
                      </a:lnTo>
                      <a:lnTo>
                        <a:pt x="187" y="1090"/>
                      </a:lnTo>
                      <a:lnTo>
                        <a:pt x="206" y="1152"/>
                      </a:lnTo>
                      <a:lnTo>
                        <a:pt x="230" y="1211"/>
                      </a:lnTo>
                      <a:lnTo>
                        <a:pt x="260" y="1268"/>
                      </a:lnTo>
                      <a:lnTo>
                        <a:pt x="294" y="1323"/>
                      </a:lnTo>
                      <a:lnTo>
                        <a:pt x="335" y="1377"/>
                      </a:lnTo>
                      <a:lnTo>
                        <a:pt x="380" y="1426"/>
                      </a:lnTo>
                      <a:lnTo>
                        <a:pt x="429" y="1472"/>
                      </a:lnTo>
                      <a:lnTo>
                        <a:pt x="482" y="1512"/>
                      </a:lnTo>
                      <a:lnTo>
                        <a:pt x="538" y="1546"/>
                      </a:lnTo>
                      <a:lnTo>
                        <a:pt x="595" y="1576"/>
                      </a:lnTo>
                      <a:lnTo>
                        <a:pt x="654" y="1600"/>
                      </a:lnTo>
                      <a:lnTo>
                        <a:pt x="716" y="1619"/>
                      </a:lnTo>
                      <a:lnTo>
                        <a:pt x="777" y="1632"/>
                      </a:lnTo>
                      <a:lnTo>
                        <a:pt x="840" y="1640"/>
                      </a:lnTo>
                      <a:lnTo>
                        <a:pt x="903" y="1643"/>
                      </a:lnTo>
                      <a:lnTo>
                        <a:pt x="966" y="1640"/>
                      </a:lnTo>
                      <a:lnTo>
                        <a:pt x="1029" y="1632"/>
                      </a:lnTo>
                      <a:lnTo>
                        <a:pt x="1091" y="1619"/>
                      </a:lnTo>
                      <a:lnTo>
                        <a:pt x="1152" y="1600"/>
                      </a:lnTo>
                      <a:lnTo>
                        <a:pt x="1212" y="1576"/>
                      </a:lnTo>
                      <a:lnTo>
                        <a:pt x="1268" y="1546"/>
                      </a:lnTo>
                      <a:lnTo>
                        <a:pt x="1324" y="1512"/>
                      </a:lnTo>
                      <a:lnTo>
                        <a:pt x="1377" y="1472"/>
                      </a:lnTo>
                      <a:lnTo>
                        <a:pt x="1427" y="1426"/>
                      </a:lnTo>
                      <a:lnTo>
                        <a:pt x="1471" y="1377"/>
                      </a:lnTo>
                      <a:lnTo>
                        <a:pt x="1513" y="1323"/>
                      </a:lnTo>
                      <a:lnTo>
                        <a:pt x="1546" y="1268"/>
                      </a:lnTo>
                      <a:lnTo>
                        <a:pt x="1577" y="1211"/>
                      </a:lnTo>
                      <a:lnTo>
                        <a:pt x="1601" y="1152"/>
                      </a:lnTo>
                      <a:lnTo>
                        <a:pt x="1619" y="1090"/>
                      </a:lnTo>
                      <a:lnTo>
                        <a:pt x="1632" y="1028"/>
                      </a:lnTo>
                      <a:lnTo>
                        <a:pt x="1641" y="966"/>
                      </a:lnTo>
                      <a:lnTo>
                        <a:pt x="1643" y="903"/>
                      </a:lnTo>
                      <a:lnTo>
                        <a:pt x="1641" y="840"/>
                      </a:lnTo>
                      <a:lnTo>
                        <a:pt x="1632" y="777"/>
                      </a:lnTo>
                      <a:lnTo>
                        <a:pt x="1619" y="715"/>
                      </a:lnTo>
                      <a:lnTo>
                        <a:pt x="1601" y="655"/>
                      </a:lnTo>
                      <a:lnTo>
                        <a:pt x="1577" y="596"/>
                      </a:lnTo>
                      <a:lnTo>
                        <a:pt x="1546" y="538"/>
                      </a:lnTo>
                      <a:lnTo>
                        <a:pt x="1513" y="482"/>
                      </a:lnTo>
                      <a:lnTo>
                        <a:pt x="1471" y="430"/>
                      </a:lnTo>
                      <a:lnTo>
                        <a:pt x="1427" y="379"/>
                      </a:lnTo>
                      <a:lnTo>
                        <a:pt x="1377" y="334"/>
                      </a:lnTo>
                      <a:lnTo>
                        <a:pt x="1324" y="295"/>
                      </a:lnTo>
                      <a:lnTo>
                        <a:pt x="1268" y="259"/>
                      </a:lnTo>
                      <a:lnTo>
                        <a:pt x="1212" y="229"/>
                      </a:lnTo>
                      <a:lnTo>
                        <a:pt x="1152" y="206"/>
                      </a:lnTo>
                      <a:lnTo>
                        <a:pt x="1091" y="187"/>
                      </a:lnTo>
                      <a:lnTo>
                        <a:pt x="1029" y="174"/>
                      </a:lnTo>
                      <a:lnTo>
                        <a:pt x="966" y="165"/>
                      </a:lnTo>
                      <a:lnTo>
                        <a:pt x="903" y="163"/>
                      </a:lnTo>
                      <a:close/>
                      <a:moveTo>
                        <a:pt x="939" y="0"/>
                      </a:moveTo>
                      <a:lnTo>
                        <a:pt x="1012" y="6"/>
                      </a:lnTo>
                      <a:lnTo>
                        <a:pt x="1085" y="16"/>
                      </a:lnTo>
                      <a:lnTo>
                        <a:pt x="1156" y="35"/>
                      </a:lnTo>
                      <a:lnTo>
                        <a:pt x="1226" y="58"/>
                      </a:lnTo>
                      <a:lnTo>
                        <a:pt x="1295" y="88"/>
                      </a:lnTo>
                      <a:lnTo>
                        <a:pt x="1360" y="123"/>
                      </a:lnTo>
                      <a:lnTo>
                        <a:pt x="1424" y="164"/>
                      </a:lnTo>
                      <a:lnTo>
                        <a:pt x="1485" y="211"/>
                      </a:lnTo>
                      <a:lnTo>
                        <a:pt x="1543" y="263"/>
                      </a:lnTo>
                      <a:lnTo>
                        <a:pt x="1596" y="321"/>
                      </a:lnTo>
                      <a:lnTo>
                        <a:pt x="1642" y="382"/>
                      </a:lnTo>
                      <a:lnTo>
                        <a:pt x="1683" y="446"/>
                      </a:lnTo>
                      <a:lnTo>
                        <a:pt x="1719" y="512"/>
                      </a:lnTo>
                      <a:lnTo>
                        <a:pt x="1748" y="580"/>
                      </a:lnTo>
                      <a:lnTo>
                        <a:pt x="1771" y="650"/>
                      </a:lnTo>
                      <a:lnTo>
                        <a:pt x="1789" y="721"/>
                      </a:lnTo>
                      <a:lnTo>
                        <a:pt x="1800" y="794"/>
                      </a:lnTo>
                      <a:lnTo>
                        <a:pt x="1806" y="866"/>
                      </a:lnTo>
                      <a:lnTo>
                        <a:pt x="1806" y="939"/>
                      </a:lnTo>
                      <a:lnTo>
                        <a:pt x="1800" y="1013"/>
                      </a:lnTo>
                      <a:lnTo>
                        <a:pt x="1789" y="1084"/>
                      </a:lnTo>
                      <a:lnTo>
                        <a:pt x="1771" y="1155"/>
                      </a:lnTo>
                      <a:lnTo>
                        <a:pt x="1748" y="1226"/>
                      </a:lnTo>
                      <a:lnTo>
                        <a:pt x="1718" y="1294"/>
                      </a:lnTo>
                      <a:lnTo>
                        <a:pt x="1683" y="1361"/>
                      </a:lnTo>
                      <a:lnTo>
                        <a:pt x="1642" y="1424"/>
                      </a:lnTo>
                      <a:lnTo>
                        <a:pt x="1596" y="1486"/>
                      </a:lnTo>
                      <a:lnTo>
                        <a:pt x="1543" y="1542"/>
                      </a:lnTo>
                      <a:lnTo>
                        <a:pt x="1485" y="1596"/>
                      </a:lnTo>
                      <a:lnTo>
                        <a:pt x="1424" y="1643"/>
                      </a:lnTo>
                      <a:lnTo>
                        <a:pt x="1360" y="1684"/>
                      </a:lnTo>
                      <a:lnTo>
                        <a:pt x="1295" y="1719"/>
                      </a:lnTo>
                      <a:lnTo>
                        <a:pt x="1226" y="1748"/>
                      </a:lnTo>
                      <a:lnTo>
                        <a:pt x="1156" y="1771"/>
                      </a:lnTo>
                      <a:lnTo>
                        <a:pt x="1085" y="1789"/>
                      </a:lnTo>
                      <a:lnTo>
                        <a:pt x="1012" y="1801"/>
                      </a:lnTo>
                      <a:lnTo>
                        <a:pt x="939" y="1807"/>
                      </a:lnTo>
                      <a:lnTo>
                        <a:pt x="867" y="1807"/>
                      </a:lnTo>
                      <a:lnTo>
                        <a:pt x="793" y="1801"/>
                      </a:lnTo>
                      <a:lnTo>
                        <a:pt x="722" y="1789"/>
                      </a:lnTo>
                      <a:lnTo>
                        <a:pt x="651" y="1771"/>
                      </a:lnTo>
                      <a:lnTo>
                        <a:pt x="580" y="1748"/>
                      </a:lnTo>
                      <a:lnTo>
                        <a:pt x="511" y="1719"/>
                      </a:lnTo>
                      <a:lnTo>
                        <a:pt x="446" y="1684"/>
                      </a:lnTo>
                      <a:lnTo>
                        <a:pt x="382" y="1643"/>
                      </a:lnTo>
                      <a:lnTo>
                        <a:pt x="322" y="1596"/>
                      </a:lnTo>
                      <a:lnTo>
                        <a:pt x="264" y="1542"/>
                      </a:lnTo>
                      <a:lnTo>
                        <a:pt x="210" y="1486"/>
                      </a:lnTo>
                      <a:lnTo>
                        <a:pt x="163" y="1424"/>
                      </a:lnTo>
                      <a:lnTo>
                        <a:pt x="123" y="1361"/>
                      </a:lnTo>
                      <a:lnTo>
                        <a:pt x="87" y="1294"/>
                      </a:lnTo>
                      <a:lnTo>
                        <a:pt x="58" y="1226"/>
                      </a:lnTo>
                      <a:lnTo>
                        <a:pt x="35" y="1155"/>
                      </a:lnTo>
                      <a:lnTo>
                        <a:pt x="17" y="1084"/>
                      </a:lnTo>
                      <a:lnTo>
                        <a:pt x="5" y="1013"/>
                      </a:lnTo>
                      <a:lnTo>
                        <a:pt x="0" y="939"/>
                      </a:lnTo>
                      <a:lnTo>
                        <a:pt x="0" y="866"/>
                      </a:lnTo>
                      <a:lnTo>
                        <a:pt x="5" y="794"/>
                      </a:lnTo>
                      <a:lnTo>
                        <a:pt x="17" y="721"/>
                      </a:lnTo>
                      <a:lnTo>
                        <a:pt x="35" y="650"/>
                      </a:lnTo>
                      <a:lnTo>
                        <a:pt x="58" y="580"/>
                      </a:lnTo>
                      <a:lnTo>
                        <a:pt x="87" y="511"/>
                      </a:lnTo>
                      <a:lnTo>
                        <a:pt x="123" y="446"/>
                      </a:lnTo>
                      <a:lnTo>
                        <a:pt x="163" y="382"/>
                      </a:lnTo>
                      <a:lnTo>
                        <a:pt x="210" y="321"/>
                      </a:lnTo>
                      <a:lnTo>
                        <a:pt x="264" y="263"/>
                      </a:lnTo>
                      <a:lnTo>
                        <a:pt x="322" y="211"/>
                      </a:lnTo>
                      <a:lnTo>
                        <a:pt x="382" y="164"/>
                      </a:lnTo>
                      <a:lnTo>
                        <a:pt x="446" y="123"/>
                      </a:lnTo>
                      <a:lnTo>
                        <a:pt x="511" y="88"/>
                      </a:lnTo>
                      <a:lnTo>
                        <a:pt x="580" y="58"/>
                      </a:lnTo>
                      <a:lnTo>
                        <a:pt x="651" y="35"/>
                      </a:lnTo>
                      <a:lnTo>
                        <a:pt x="722" y="16"/>
                      </a:lnTo>
                      <a:lnTo>
                        <a:pt x="793" y="6"/>
                      </a:lnTo>
                      <a:lnTo>
                        <a:pt x="867" y="0"/>
                      </a:lnTo>
                      <a:lnTo>
                        <a:pt x="93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2" name="Freeform 8"/>
                <p:cNvSpPr>
                  <a:spLocks/>
                </p:cNvSpPr>
                <p:nvPr/>
              </p:nvSpPr>
              <p:spPr bwMode="auto">
                <a:xfrm>
                  <a:off x="3019588" y="5097686"/>
                  <a:ext cx="502148" cy="502147"/>
                </a:xfrm>
                <a:custGeom>
                  <a:avLst/>
                  <a:gdLst>
                    <a:gd name="T0" fmla="*/ 2147483646 w 955"/>
                    <a:gd name="T1" fmla="*/ 0 h 954"/>
                    <a:gd name="T2" fmla="*/ 2147483646 w 955"/>
                    <a:gd name="T3" fmla="*/ 2147483646 h 954"/>
                    <a:gd name="T4" fmla="*/ 2147483646 w 955"/>
                    <a:gd name="T5" fmla="*/ 2147483646 h 954"/>
                    <a:gd name="T6" fmla="*/ 2147483646 w 955"/>
                    <a:gd name="T7" fmla="*/ 2147483646 h 954"/>
                    <a:gd name="T8" fmla="*/ 2147483646 w 955"/>
                    <a:gd name="T9" fmla="*/ 2147483646 h 954"/>
                    <a:gd name="T10" fmla="*/ 2147483646 w 955"/>
                    <a:gd name="T11" fmla="*/ 2147483646 h 954"/>
                    <a:gd name="T12" fmla="*/ 2147483646 w 955"/>
                    <a:gd name="T13" fmla="*/ 2147483646 h 954"/>
                    <a:gd name="T14" fmla="*/ 2147483646 w 955"/>
                    <a:gd name="T15" fmla="*/ 2147483646 h 954"/>
                    <a:gd name="T16" fmla="*/ 2147483646 w 955"/>
                    <a:gd name="T17" fmla="*/ 2147483646 h 954"/>
                    <a:gd name="T18" fmla="*/ 2147483646 w 955"/>
                    <a:gd name="T19" fmla="*/ 2147483646 h 954"/>
                    <a:gd name="T20" fmla="*/ 2147483646 w 955"/>
                    <a:gd name="T21" fmla="*/ 2147483646 h 954"/>
                    <a:gd name="T22" fmla="*/ 2147483646 w 955"/>
                    <a:gd name="T23" fmla="*/ 2147483646 h 954"/>
                    <a:gd name="T24" fmla="*/ 2147483646 w 955"/>
                    <a:gd name="T25" fmla="*/ 2147483646 h 954"/>
                    <a:gd name="T26" fmla="*/ 2147483646 w 955"/>
                    <a:gd name="T27" fmla="*/ 2147483646 h 954"/>
                    <a:gd name="T28" fmla="*/ 2147483646 w 955"/>
                    <a:gd name="T29" fmla="*/ 2147483646 h 954"/>
                    <a:gd name="T30" fmla="*/ 2147483646 w 955"/>
                    <a:gd name="T31" fmla="*/ 2147483646 h 954"/>
                    <a:gd name="T32" fmla="*/ 2147483646 w 955"/>
                    <a:gd name="T33" fmla="*/ 2147483646 h 954"/>
                    <a:gd name="T34" fmla="*/ 2147483646 w 955"/>
                    <a:gd name="T35" fmla="*/ 2147483646 h 954"/>
                    <a:gd name="T36" fmla="*/ 2147483646 w 955"/>
                    <a:gd name="T37" fmla="*/ 2147483646 h 954"/>
                    <a:gd name="T38" fmla="*/ 2147483646 w 955"/>
                    <a:gd name="T39" fmla="*/ 2147483646 h 954"/>
                    <a:gd name="T40" fmla="*/ 2147483646 w 955"/>
                    <a:gd name="T41" fmla="*/ 2147483646 h 954"/>
                    <a:gd name="T42" fmla="*/ 2147483646 w 955"/>
                    <a:gd name="T43" fmla="*/ 2147483646 h 954"/>
                    <a:gd name="T44" fmla="*/ 2147483646 w 955"/>
                    <a:gd name="T45" fmla="*/ 2147483646 h 954"/>
                    <a:gd name="T46" fmla="*/ 2147483646 w 955"/>
                    <a:gd name="T47" fmla="*/ 2147483646 h 954"/>
                    <a:gd name="T48" fmla="*/ 2147483646 w 955"/>
                    <a:gd name="T49" fmla="*/ 2147483646 h 954"/>
                    <a:gd name="T50" fmla="*/ 2147483646 w 955"/>
                    <a:gd name="T51" fmla="*/ 2147483646 h 954"/>
                    <a:gd name="T52" fmla="*/ 2147483646 w 955"/>
                    <a:gd name="T53" fmla="*/ 2147483646 h 954"/>
                    <a:gd name="T54" fmla="*/ 2147483646 w 955"/>
                    <a:gd name="T55" fmla="*/ 2147483646 h 954"/>
                    <a:gd name="T56" fmla="*/ 2147483646 w 955"/>
                    <a:gd name="T57" fmla="*/ 2147483646 h 954"/>
                    <a:gd name="T58" fmla="*/ 0 w 955"/>
                    <a:gd name="T59" fmla="*/ 2147483646 h 954"/>
                    <a:gd name="T60" fmla="*/ 1744560478 w 955"/>
                    <a:gd name="T61" fmla="*/ 2147483646 h 954"/>
                    <a:gd name="T62" fmla="*/ 2147483646 w 955"/>
                    <a:gd name="T63" fmla="*/ 2147483646 h 954"/>
                    <a:gd name="T64" fmla="*/ 2147483646 w 955"/>
                    <a:gd name="T65" fmla="*/ 1749875444 h 954"/>
                    <a:gd name="T66" fmla="*/ 2147483646 w 955"/>
                    <a:gd name="T67" fmla="*/ 0 h 9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955" h="954">
                      <a:moveTo>
                        <a:pt x="117" y="0"/>
                      </a:moveTo>
                      <a:lnTo>
                        <a:pt x="233" y="116"/>
                      </a:lnTo>
                      <a:lnTo>
                        <a:pt x="250" y="102"/>
                      </a:lnTo>
                      <a:lnTo>
                        <a:pt x="271" y="94"/>
                      </a:lnTo>
                      <a:lnTo>
                        <a:pt x="291" y="92"/>
                      </a:lnTo>
                      <a:lnTo>
                        <a:pt x="312" y="94"/>
                      </a:lnTo>
                      <a:lnTo>
                        <a:pt x="331" y="102"/>
                      </a:lnTo>
                      <a:lnTo>
                        <a:pt x="349" y="116"/>
                      </a:lnTo>
                      <a:lnTo>
                        <a:pt x="931" y="697"/>
                      </a:lnTo>
                      <a:lnTo>
                        <a:pt x="944" y="714"/>
                      </a:lnTo>
                      <a:lnTo>
                        <a:pt x="953" y="734"/>
                      </a:lnTo>
                      <a:lnTo>
                        <a:pt x="955" y="755"/>
                      </a:lnTo>
                      <a:lnTo>
                        <a:pt x="953" y="776"/>
                      </a:lnTo>
                      <a:lnTo>
                        <a:pt x="944" y="795"/>
                      </a:lnTo>
                      <a:lnTo>
                        <a:pt x="931" y="813"/>
                      </a:lnTo>
                      <a:lnTo>
                        <a:pt x="815" y="930"/>
                      </a:lnTo>
                      <a:lnTo>
                        <a:pt x="797" y="943"/>
                      </a:lnTo>
                      <a:lnTo>
                        <a:pt x="777" y="951"/>
                      </a:lnTo>
                      <a:lnTo>
                        <a:pt x="757" y="954"/>
                      </a:lnTo>
                      <a:lnTo>
                        <a:pt x="735" y="951"/>
                      </a:lnTo>
                      <a:lnTo>
                        <a:pt x="716" y="943"/>
                      </a:lnTo>
                      <a:lnTo>
                        <a:pt x="698" y="930"/>
                      </a:lnTo>
                      <a:lnTo>
                        <a:pt x="117" y="348"/>
                      </a:lnTo>
                      <a:lnTo>
                        <a:pt x="104" y="331"/>
                      </a:lnTo>
                      <a:lnTo>
                        <a:pt x="96" y="310"/>
                      </a:lnTo>
                      <a:lnTo>
                        <a:pt x="93" y="290"/>
                      </a:lnTo>
                      <a:lnTo>
                        <a:pt x="96" y="269"/>
                      </a:lnTo>
                      <a:lnTo>
                        <a:pt x="104" y="249"/>
                      </a:lnTo>
                      <a:lnTo>
                        <a:pt x="117" y="232"/>
                      </a:lnTo>
                      <a:lnTo>
                        <a:pt x="0" y="116"/>
                      </a:lnTo>
                      <a:lnTo>
                        <a:pt x="12" y="104"/>
                      </a:lnTo>
                      <a:lnTo>
                        <a:pt x="60" y="59"/>
                      </a:lnTo>
                      <a:lnTo>
                        <a:pt x="105" y="12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E36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6265184" y="5010036"/>
                  <a:ext cx="748630" cy="474570"/>
                </a:xfrm>
                <a:prstGeom prst="line">
                  <a:avLst/>
                </a:prstGeom>
                <a:noFill/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E36700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flipH="1">
                  <a:off x="6827426" y="5016788"/>
                  <a:ext cx="748630" cy="474570"/>
                </a:xfrm>
                <a:prstGeom prst="line">
                  <a:avLst/>
                </a:prstGeom>
                <a:noFill/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E36700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>
                  <a:off x="6932207" y="4781396"/>
                  <a:ext cx="0" cy="559935"/>
                </a:xfrm>
                <a:prstGeom prst="line">
                  <a:avLst/>
                </a:prstGeom>
                <a:noFill/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E36700"/>
                      </a:gs>
                    </a:gsLst>
                    <a:lin ang="510000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 useBgFill="1">
              <p:nvSpPr>
                <p:cNvPr id="27686" name="Freeform 112"/>
                <p:cNvSpPr>
                  <a:spLocks/>
                </p:cNvSpPr>
                <p:nvPr/>
              </p:nvSpPr>
              <p:spPr bwMode="auto">
                <a:xfrm>
                  <a:off x="6707753" y="5250838"/>
                  <a:ext cx="438110" cy="450621"/>
                </a:xfrm>
                <a:custGeom>
                  <a:avLst/>
                  <a:gdLst>
                    <a:gd name="T0" fmla="*/ 2147483646 w 1908"/>
                    <a:gd name="T1" fmla="*/ 0 h 1998"/>
                    <a:gd name="T2" fmla="*/ 2147483646 w 1908"/>
                    <a:gd name="T3" fmla="*/ 57377495 h 1998"/>
                    <a:gd name="T4" fmla="*/ 2147483646 w 1908"/>
                    <a:gd name="T5" fmla="*/ 160636463 h 1998"/>
                    <a:gd name="T6" fmla="*/ 2147483646 w 1908"/>
                    <a:gd name="T7" fmla="*/ 309726157 h 1998"/>
                    <a:gd name="T8" fmla="*/ 2147483646 w 1908"/>
                    <a:gd name="T9" fmla="*/ 516244093 h 1998"/>
                    <a:gd name="T10" fmla="*/ 2147483646 w 1908"/>
                    <a:gd name="T11" fmla="*/ 803080372 h 1998"/>
                    <a:gd name="T12" fmla="*/ 2147483646 w 1908"/>
                    <a:gd name="T13" fmla="*/ 1170184025 h 1998"/>
                    <a:gd name="T14" fmla="*/ 2147483646 w 1908"/>
                    <a:gd name="T15" fmla="*/ 1617605571 h 1998"/>
                    <a:gd name="T16" fmla="*/ 2147483646 w 1908"/>
                    <a:gd name="T17" fmla="*/ 2133849889 h 1998"/>
                    <a:gd name="T18" fmla="*/ 2147483646 w 1908"/>
                    <a:gd name="T19" fmla="*/ 2147483646 h 1998"/>
                    <a:gd name="T20" fmla="*/ 2147483646 w 1908"/>
                    <a:gd name="T21" fmla="*/ 2147483646 h 1998"/>
                    <a:gd name="T22" fmla="*/ 2147483646 w 1908"/>
                    <a:gd name="T23" fmla="*/ 2147483646 h 1998"/>
                    <a:gd name="T24" fmla="*/ 2147483646 w 1908"/>
                    <a:gd name="T25" fmla="*/ 2147483646 h 1998"/>
                    <a:gd name="T26" fmla="*/ 2147483646 w 1908"/>
                    <a:gd name="T27" fmla="*/ 2147483646 h 1998"/>
                    <a:gd name="T28" fmla="*/ 2147483646 w 1908"/>
                    <a:gd name="T29" fmla="*/ 2147483646 h 1998"/>
                    <a:gd name="T30" fmla="*/ 2147483646 w 1908"/>
                    <a:gd name="T31" fmla="*/ 2147483646 h 1998"/>
                    <a:gd name="T32" fmla="*/ 2147483646 w 1908"/>
                    <a:gd name="T33" fmla="*/ 2147483646 h 1998"/>
                    <a:gd name="T34" fmla="*/ 2147483646 w 1908"/>
                    <a:gd name="T35" fmla="*/ 2147483646 h 1998"/>
                    <a:gd name="T36" fmla="*/ 2147483646 w 1908"/>
                    <a:gd name="T37" fmla="*/ 2147483646 h 1998"/>
                    <a:gd name="T38" fmla="*/ 2147483646 w 1908"/>
                    <a:gd name="T39" fmla="*/ 2147483646 h 1998"/>
                    <a:gd name="T40" fmla="*/ 2147483646 w 1908"/>
                    <a:gd name="T41" fmla="*/ 2147483646 h 1998"/>
                    <a:gd name="T42" fmla="*/ 2147483646 w 1908"/>
                    <a:gd name="T43" fmla="*/ 2147483646 h 1998"/>
                    <a:gd name="T44" fmla="*/ 2147483646 w 1908"/>
                    <a:gd name="T45" fmla="*/ 2147483646 h 1998"/>
                    <a:gd name="T46" fmla="*/ 2147483646 w 1908"/>
                    <a:gd name="T47" fmla="*/ 2147483646 h 1998"/>
                    <a:gd name="T48" fmla="*/ 2147483646 w 1908"/>
                    <a:gd name="T49" fmla="*/ 2147483646 h 1998"/>
                    <a:gd name="T50" fmla="*/ 2147483646 w 1908"/>
                    <a:gd name="T51" fmla="*/ 2147483646 h 1998"/>
                    <a:gd name="T52" fmla="*/ 2147483646 w 1908"/>
                    <a:gd name="T53" fmla="*/ 2147483646 h 1998"/>
                    <a:gd name="T54" fmla="*/ 2147483646 w 1908"/>
                    <a:gd name="T55" fmla="*/ 2147483646 h 1998"/>
                    <a:gd name="T56" fmla="*/ 2147483646 w 1908"/>
                    <a:gd name="T57" fmla="*/ 2147483646 h 1998"/>
                    <a:gd name="T58" fmla="*/ 2147483646 w 1908"/>
                    <a:gd name="T59" fmla="*/ 2147483646 h 1998"/>
                    <a:gd name="T60" fmla="*/ 2147483646 w 1908"/>
                    <a:gd name="T61" fmla="*/ 2147483646 h 1998"/>
                    <a:gd name="T62" fmla="*/ 2147483646 w 1908"/>
                    <a:gd name="T63" fmla="*/ 2147483646 h 1998"/>
                    <a:gd name="T64" fmla="*/ 2147483646 w 1908"/>
                    <a:gd name="T65" fmla="*/ 2147483646 h 1998"/>
                    <a:gd name="T66" fmla="*/ 2147483646 w 1908"/>
                    <a:gd name="T67" fmla="*/ 2147483646 h 1998"/>
                    <a:gd name="T68" fmla="*/ 2147483646 w 1908"/>
                    <a:gd name="T69" fmla="*/ 2147483646 h 1998"/>
                    <a:gd name="T70" fmla="*/ 2147483646 w 1908"/>
                    <a:gd name="T71" fmla="*/ 2147483646 h 1998"/>
                    <a:gd name="T72" fmla="*/ 2147483646 w 1908"/>
                    <a:gd name="T73" fmla="*/ 2147483646 h 1998"/>
                    <a:gd name="T74" fmla="*/ 2147483646 w 1908"/>
                    <a:gd name="T75" fmla="*/ 2147483646 h 1998"/>
                    <a:gd name="T76" fmla="*/ 1658596287 w 1908"/>
                    <a:gd name="T77" fmla="*/ 2147483646 h 1998"/>
                    <a:gd name="T78" fmla="*/ 690053789 w 1908"/>
                    <a:gd name="T79" fmla="*/ 2147483646 h 1998"/>
                    <a:gd name="T80" fmla="*/ 133181307 w 1908"/>
                    <a:gd name="T81" fmla="*/ 2147483646 h 1998"/>
                    <a:gd name="T82" fmla="*/ 0 w 1908"/>
                    <a:gd name="T83" fmla="*/ 2147483646 h 1998"/>
                    <a:gd name="T84" fmla="*/ 0 w 1908"/>
                    <a:gd name="T85" fmla="*/ 2147483646 h 1998"/>
                    <a:gd name="T86" fmla="*/ 0 w 1908"/>
                    <a:gd name="T87" fmla="*/ 2147483646 h 1998"/>
                    <a:gd name="T88" fmla="*/ 0 w 1908"/>
                    <a:gd name="T89" fmla="*/ 2147483646 h 1998"/>
                    <a:gd name="T90" fmla="*/ 0 w 1908"/>
                    <a:gd name="T91" fmla="*/ 2147483646 h 1998"/>
                    <a:gd name="T92" fmla="*/ 0 w 1908"/>
                    <a:gd name="T93" fmla="*/ 2147483646 h 1998"/>
                    <a:gd name="T94" fmla="*/ 0 w 1908"/>
                    <a:gd name="T95" fmla="*/ 2147483646 h 1998"/>
                    <a:gd name="T96" fmla="*/ 0 w 1908"/>
                    <a:gd name="T97" fmla="*/ 2147483646 h 1998"/>
                    <a:gd name="T98" fmla="*/ 0 w 1908"/>
                    <a:gd name="T99" fmla="*/ 2147483646 h 1998"/>
                    <a:gd name="T100" fmla="*/ 0 w 1908"/>
                    <a:gd name="T101" fmla="*/ 2147483646 h 1998"/>
                    <a:gd name="T102" fmla="*/ 0 w 1908"/>
                    <a:gd name="T103" fmla="*/ 2147483646 h 1998"/>
                    <a:gd name="T104" fmla="*/ 157381603 w 1908"/>
                    <a:gd name="T105" fmla="*/ 2147483646 h 1998"/>
                    <a:gd name="T106" fmla="*/ 605325887 w 1908"/>
                    <a:gd name="T107" fmla="*/ 2147483646 h 1998"/>
                    <a:gd name="T108" fmla="*/ 1307506230 w 1908"/>
                    <a:gd name="T109" fmla="*/ 2133849889 h 1998"/>
                    <a:gd name="T110" fmla="*/ 2147483646 w 1908"/>
                    <a:gd name="T111" fmla="*/ 1617605571 h 1998"/>
                    <a:gd name="T112" fmla="*/ 2147483646 w 1908"/>
                    <a:gd name="T113" fmla="*/ 1170184025 h 1998"/>
                    <a:gd name="T114" fmla="*/ 2147483646 w 1908"/>
                    <a:gd name="T115" fmla="*/ 803080372 h 1998"/>
                    <a:gd name="T116" fmla="*/ 2147483646 w 1908"/>
                    <a:gd name="T117" fmla="*/ 516244093 h 1998"/>
                    <a:gd name="T118" fmla="*/ 2147483646 w 1908"/>
                    <a:gd name="T119" fmla="*/ 309726157 h 1998"/>
                    <a:gd name="T120" fmla="*/ 2147483646 w 1908"/>
                    <a:gd name="T121" fmla="*/ 160636463 h 1998"/>
                    <a:gd name="T122" fmla="*/ 2147483646 w 1908"/>
                    <a:gd name="T123" fmla="*/ 57377495 h 1998"/>
                    <a:gd name="T124" fmla="*/ 2147483646 w 1908"/>
                    <a:gd name="T125" fmla="*/ 0 h 19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908" h="1998">
                      <a:moveTo>
                        <a:pt x="953" y="0"/>
                      </a:moveTo>
                      <a:lnTo>
                        <a:pt x="1001" y="0"/>
                      </a:lnTo>
                      <a:lnTo>
                        <a:pt x="1052" y="3"/>
                      </a:lnTo>
                      <a:lnTo>
                        <a:pt x="1103" y="5"/>
                      </a:lnTo>
                      <a:lnTo>
                        <a:pt x="1157" y="9"/>
                      </a:lnTo>
                      <a:lnTo>
                        <a:pt x="1212" y="14"/>
                      </a:lnTo>
                      <a:lnTo>
                        <a:pt x="1266" y="20"/>
                      </a:lnTo>
                      <a:lnTo>
                        <a:pt x="1322" y="27"/>
                      </a:lnTo>
                      <a:lnTo>
                        <a:pt x="1377" y="35"/>
                      </a:lnTo>
                      <a:lnTo>
                        <a:pt x="1432" y="45"/>
                      </a:lnTo>
                      <a:lnTo>
                        <a:pt x="1486" y="57"/>
                      </a:lnTo>
                      <a:lnTo>
                        <a:pt x="1538" y="70"/>
                      </a:lnTo>
                      <a:lnTo>
                        <a:pt x="1589" y="85"/>
                      </a:lnTo>
                      <a:lnTo>
                        <a:pt x="1637" y="102"/>
                      </a:lnTo>
                      <a:lnTo>
                        <a:pt x="1683" y="120"/>
                      </a:lnTo>
                      <a:lnTo>
                        <a:pt x="1725" y="141"/>
                      </a:lnTo>
                      <a:lnTo>
                        <a:pt x="1765" y="162"/>
                      </a:lnTo>
                      <a:lnTo>
                        <a:pt x="1800" y="186"/>
                      </a:lnTo>
                      <a:lnTo>
                        <a:pt x="1832" y="213"/>
                      </a:lnTo>
                      <a:lnTo>
                        <a:pt x="1858" y="241"/>
                      </a:lnTo>
                      <a:lnTo>
                        <a:pt x="1879" y="271"/>
                      </a:lnTo>
                      <a:lnTo>
                        <a:pt x="1895" y="304"/>
                      </a:lnTo>
                      <a:lnTo>
                        <a:pt x="1904" y="339"/>
                      </a:lnTo>
                      <a:lnTo>
                        <a:pt x="1908" y="378"/>
                      </a:lnTo>
                      <a:lnTo>
                        <a:pt x="1908" y="387"/>
                      </a:lnTo>
                      <a:lnTo>
                        <a:pt x="1908" y="404"/>
                      </a:lnTo>
                      <a:lnTo>
                        <a:pt x="1908" y="596"/>
                      </a:lnTo>
                      <a:lnTo>
                        <a:pt x="1908" y="651"/>
                      </a:lnTo>
                      <a:lnTo>
                        <a:pt x="1908" y="708"/>
                      </a:lnTo>
                      <a:lnTo>
                        <a:pt x="1908" y="832"/>
                      </a:lnTo>
                      <a:lnTo>
                        <a:pt x="1908" y="897"/>
                      </a:lnTo>
                      <a:lnTo>
                        <a:pt x="1908" y="964"/>
                      </a:lnTo>
                      <a:lnTo>
                        <a:pt x="1908" y="1030"/>
                      </a:lnTo>
                      <a:lnTo>
                        <a:pt x="1908" y="1097"/>
                      </a:lnTo>
                      <a:lnTo>
                        <a:pt x="1908" y="1162"/>
                      </a:lnTo>
                      <a:lnTo>
                        <a:pt x="1908" y="1288"/>
                      </a:lnTo>
                      <a:lnTo>
                        <a:pt x="1908" y="1347"/>
                      </a:lnTo>
                      <a:lnTo>
                        <a:pt x="1908" y="1403"/>
                      </a:lnTo>
                      <a:lnTo>
                        <a:pt x="1908" y="1455"/>
                      </a:lnTo>
                      <a:lnTo>
                        <a:pt x="1908" y="1502"/>
                      </a:lnTo>
                      <a:lnTo>
                        <a:pt x="1908" y="1543"/>
                      </a:lnTo>
                      <a:lnTo>
                        <a:pt x="1908" y="1629"/>
                      </a:lnTo>
                      <a:lnTo>
                        <a:pt x="1908" y="1642"/>
                      </a:lnTo>
                      <a:lnTo>
                        <a:pt x="1908" y="1646"/>
                      </a:lnTo>
                      <a:lnTo>
                        <a:pt x="1906" y="1671"/>
                      </a:lnTo>
                      <a:lnTo>
                        <a:pt x="1897" y="1695"/>
                      </a:lnTo>
                      <a:lnTo>
                        <a:pt x="1885" y="1717"/>
                      </a:lnTo>
                      <a:lnTo>
                        <a:pt x="1851" y="1757"/>
                      </a:lnTo>
                      <a:lnTo>
                        <a:pt x="1814" y="1792"/>
                      </a:lnTo>
                      <a:lnTo>
                        <a:pt x="1771" y="1824"/>
                      </a:lnTo>
                      <a:lnTo>
                        <a:pt x="1725" y="1853"/>
                      </a:lnTo>
                      <a:lnTo>
                        <a:pt x="1675" y="1878"/>
                      </a:lnTo>
                      <a:lnTo>
                        <a:pt x="1621" y="1900"/>
                      </a:lnTo>
                      <a:lnTo>
                        <a:pt x="1566" y="1920"/>
                      </a:lnTo>
                      <a:lnTo>
                        <a:pt x="1508" y="1937"/>
                      </a:lnTo>
                      <a:lnTo>
                        <a:pt x="1449" y="1952"/>
                      </a:lnTo>
                      <a:lnTo>
                        <a:pt x="1387" y="1964"/>
                      </a:lnTo>
                      <a:lnTo>
                        <a:pt x="1324" y="1974"/>
                      </a:lnTo>
                      <a:lnTo>
                        <a:pt x="1261" y="1982"/>
                      </a:lnTo>
                      <a:lnTo>
                        <a:pt x="1198" y="1988"/>
                      </a:lnTo>
                      <a:lnTo>
                        <a:pt x="1135" y="1993"/>
                      </a:lnTo>
                      <a:lnTo>
                        <a:pt x="1074" y="1995"/>
                      </a:lnTo>
                      <a:lnTo>
                        <a:pt x="1013" y="1997"/>
                      </a:lnTo>
                      <a:lnTo>
                        <a:pt x="953" y="1998"/>
                      </a:lnTo>
                      <a:lnTo>
                        <a:pt x="895" y="1997"/>
                      </a:lnTo>
                      <a:lnTo>
                        <a:pt x="834" y="1995"/>
                      </a:lnTo>
                      <a:lnTo>
                        <a:pt x="773" y="1993"/>
                      </a:lnTo>
                      <a:lnTo>
                        <a:pt x="710" y="1988"/>
                      </a:lnTo>
                      <a:lnTo>
                        <a:pt x="647" y="1982"/>
                      </a:lnTo>
                      <a:lnTo>
                        <a:pt x="584" y="1974"/>
                      </a:lnTo>
                      <a:lnTo>
                        <a:pt x="521" y="1964"/>
                      </a:lnTo>
                      <a:lnTo>
                        <a:pt x="459" y="1952"/>
                      </a:lnTo>
                      <a:lnTo>
                        <a:pt x="400" y="1937"/>
                      </a:lnTo>
                      <a:lnTo>
                        <a:pt x="342" y="1920"/>
                      </a:lnTo>
                      <a:lnTo>
                        <a:pt x="285" y="1900"/>
                      </a:lnTo>
                      <a:lnTo>
                        <a:pt x="233" y="1878"/>
                      </a:lnTo>
                      <a:lnTo>
                        <a:pt x="183" y="1853"/>
                      </a:lnTo>
                      <a:lnTo>
                        <a:pt x="137" y="1824"/>
                      </a:lnTo>
                      <a:lnTo>
                        <a:pt x="94" y="1792"/>
                      </a:lnTo>
                      <a:lnTo>
                        <a:pt x="57" y="1757"/>
                      </a:lnTo>
                      <a:lnTo>
                        <a:pt x="23" y="1717"/>
                      </a:lnTo>
                      <a:lnTo>
                        <a:pt x="11" y="1695"/>
                      </a:lnTo>
                      <a:lnTo>
                        <a:pt x="2" y="1671"/>
                      </a:lnTo>
                      <a:lnTo>
                        <a:pt x="0" y="1646"/>
                      </a:lnTo>
                      <a:lnTo>
                        <a:pt x="0" y="1642"/>
                      </a:lnTo>
                      <a:lnTo>
                        <a:pt x="0" y="1629"/>
                      </a:lnTo>
                      <a:lnTo>
                        <a:pt x="0" y="1455"/>
                      </a:lnTo>
                      <a:lnTo>
                        <a:pt x="0" y="1403"/>
                      </a:lnTo>
                      <a:lnTo>
                        <a:pt x="0" y="1347"/>
                      </a:lnTo>
                      <a:lnTo>
                        <a:pt x="0" y="1226"/>
                      </a:lnTo>
                      <a:lnTo>
                        <a:pt x="0" y="1162"/>
                      </a:lnTo>
                      <a:lnTo>
                        <a:pt x="0" y="1097"/>
                      </a:lnTo>
                      <a:lnTo>
                        <a:pt x="0" y="1030"/>
                      </a:lnTo>
                      <a:lnTo>
                        <a:pt x="0" y="964"/>
                      </a:lnTo>
                      <a:lnTo>
                        <a:pt x="0" y="897"/>
                      </a:lnTo>
                      <a:lnTo>
                        <a:pt x="0" y="769"/>
                      </a:lnTo>
                      <a:lnTo>
                        <a:pt x="0" y="708"/>
                      </a:lnTo>
                      <a:lnTo>
                        <a:pt x="0" y="651"/>
                      </a:lnTo>
                      <a:lnTo>
                        <a:pt x="0" y="596"/>
                      </a:lnTo>
                      <a:lnTo>
                        <a:pt x="0" y="547"/>
                      </a:lnTo>
                      <a:lnTo>
                        <a:pt x="0" y="502"/>
                      </a:lnTo>
                      <a:lnTo>
                        <a:pt x="0" y="404"/>
                      </a:lnTo>
                      <a:lnTo>
                        <a:pt x="0" y="387"/>
                      </a:lnTo>
                      <a:lnTo>
                        <a:pt x="0" y="378"/>
                      </a:lnTo>
                      <a:lnTo>
                        <a:pt x="4" y="339"/>
                      </a:lnTo>
                      <a:lnTo>
                        <a:pt x="13" y="304"/>
                      </a:lnTo>
                      <a:lnTo>
                        <a:pt x="29" y="271"/>
                      </a:lnTo>
                      <a:lnTo>
                        <a:pt x="50" y="241"/>
                      </a:lnTo>
                      <a:lnTo>
                        <a:pt x="76" y="213"/>
                      </a:lnTo>
                      <a:lnTo>
                        <a:pt x="108" y="186"/>
                      </a:lnTo>
                      <a:lnTo>
                        <a:pt x="143" y="162"/>
                      </a:lnTo>
                      <a:lnTo>
                        <a:pt x="183" y="141"/>
                      </a:lnTo>
                      <a:lnTo>
                        <a:pt x="225" y="120"/>
                      </a:lnTo>
                      <a:lnTo>
                        <a:pt x="271" y="102"/>
                      </a:lnTo>
                      <a:lnTo>
                        <a:pt x="319" y="85"/>
                      </a:lnTo>
                      <a:lnTo>
                        <a:pt x="370" y="70"/>
                      </a:lnTo>
                      <a:lnTo>
                        <a:pt x="422" y="57"/>
                      </a:lnTo>
                      <a:lnTo>
                        <a:pt x="476" y="45"/>
                      </a:lnTo>
                      <a:lnTo>
                        <a:pt x="531" y="35"/>
                      </a:lnTo>
                      <a:lnTo>
                        <a:pt x="586" y="27"/>
                      </a:lnTo>
                      <a:lnTo>
                        <a:pt x="642" y="20"/>
                      </a:lnTo>
                      <a:lnTo>
                        <a:pt x="696" y="14"/>
                      </a:lnTo>
                      <a:lnTo>
                        <a:pt x="751" y="9"/>
                      </a:lnTo>
                      <a:lnTo>
                        <a:pt x="804" y="5"/>
                      </a:lnTo>
                      <a:lnTo>
                        <a:pt x="856" y="3"/>
                      </a:lnTo>
                      <a:lnTo>
                        <a:pt x="907" y="0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1" name="Group 11"/>
              <p:cNvGrpSpPr>
                <a:grpSpLocks/>
              </p:cNvGrpSpPr>
              <p:nvPr/>
            </p:nvGrpSpPr>
            <p:grpSpPr bwMode="auto">
              <a:xfrm>
                <a:off x="5986864" y="4275264"/>
                <a:ext cx="1865786" cy="786100"/>
                <a:chOff x="5986864" y="4275264"/>
                <a:chExt cx="1865786" cy="786100"/>
              </a:xfrm>
            </p:grpSpPr>
            <p:sp useBgFill="1">
              <p:nvSpPr>
                <p:cNvPr id="27668" name="Freeform 8"/>
                <p:cNvSpPr>
                  <a:spLocks/>
                </p:cNvSpPr>
                <p:nvPr/>
              </p:nvSpPr>
              <p:spPr bwMode="auto">
                <a:xfrm>
                  <a:off x="6696376" y="4275264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9" name="Freeform 9"/>
                <p:cNvSpPr>
                  <a:spLocks noEditPoints="1"/>
                </p:cNvSpPr>
                <p:nvPr/>
              </p:nvSpPr>
              <p:spPr bwMode="auto">
                <a:xfrm>
                  <a:off x="6721829" y="4300266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70" name="Freeform 8"/>
                <p:cNvSpPr>
                  <a:spLocks/>
                </p:cNvSpPr>
                <p:nvPr/>
              </p:nvSpPr>
              <p:spPr bwMode="auto">
                <a:xfrm>
                  <a:off x="5986864" y="4577028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1" name="Freeform 9"/>
                <p:cNvSpPr>
                  <a:spLocks noEditPoints="1"/>
                </p:cNvSpPr>
                <p:nvPr/>
              </p:nvSpPr>
              <p:spPr bwMode="auto">
                <a:xfrm>
                  <a:off x="6012317" y="4602030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72" name="Freeform 8"/>
                <p:cNvSpPr>
                  <a:spLocks/>
                </p:cNvSpPr>
                <p:nvPr/>
              </p:nvSpPr>
              <p:spPr bwMode="auto">
                <a:xfrm>
                  <a:off x="7348016" y="4599379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3" name="Freeform 9"/>
                <p:cNvSpPr>
                  <a:spLocks noEditPoints="1"/>
                </p:cNvSpPr>
                <p:nvPr/>
              </p:nvSpPr>
              <p:spPr bwMode="auto">
                <a:xfrm>
                  <a:off x="7373469" y="4624381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2" name="Group 195"/>
              <p:cNvGrpSpPr>
                <a:grpSpLocks noChangeAspect="1"/>
              </p:cNvGrpSpPr>
              <p:nvPr/>
            </p:nvGrpSpPr>
            <p:grpSpPr bwMode="auto">
              <a:xfrm>
                <a:off x="6600915" y="5107062"/>
                <a:ext cx="731520" cy="471090"/>
                <a:chOff x="457" y="2147"/>
                <a:chExt cx="632" cy="407"/>
              </a:xfrm>
            </p:grpSpPr>
            <p:sp useBgFill="1">
              <p:nvSpPr>
                <p:cNvPr id="27663" name="Freeform 197"/>
                <p:cNvSpPr>
                  <a:spLocks/>
                </p:cNvSpPr>
                <p:nvPr/>
              </p:nvSpPr>
              <p:spPr bwMode="auto">
                <a:xfrm>
                  <a:off x="457" y="2147"/>
                  <a:ext cx="632" cy="407"/>
                </a:xfrm>
                <a:custGeom>
                  <a:avLst/>
                  <a:gdLst>
                    <a:gd name="T0" fmla="*/ 13 w 3158"/>
                    <a:gd name="T1" fmla="*/ 0 h 2035"/>
                    <a:gd name="T2" fmla="*/ 13 w 3158"/>
                    <a:gd name="T3" fmla="*/ 0 h 2035"/>
                    <a:gd name="T4" fmla="*/ 13 w 3158"/>
                    <a:gd name="T5" fmla="*/ 0 h 2035"/>
                    <a:gd name="T6" fmla="*/ 13 w 3158"/>
                    <a:gd name="T7" fmla="*/ 0 h 2035"/>
                    <a:gd name="T8" fmla="*/ 14 w 3158"/>
                    <a:gd name="T9" fmla="*/ 0 h 2035"/>
                    <a:gd name="T10" fmla="*/ 14 w 3158"/>
                    <a:gd name="T11" fmla="*/ 0 h 2035"/>
                    <a:gd name="T12" fmla="*/ 24 w 3158"/>
                    <a:gd name="T13" fmla="*/ 7 h 2035"/>
                    <a:gd name="T14" fmla="*/ 25 w 3158"/>
                    <a:gd name="T15" fmla="*/ 7 h 2035"/>
                    <a:gd name="T16" fmla="*/ 25 w 3158"/>
                    <a:gd name="T17" fmla="*/ 7 h 2035"/>
                    <a:gd name="T18" fmla="*/ 25 w 3158"/>
                    <a:gd name="T19" fmla="*/ 7 h 2035"/>
                    <a:gd name="T20" fmla="*/ 25 w 3158"/>
                    <a:gd name="T21" fmla="*/ 8 h 2035"/>
                    <a:gd name="T22" fmla="*/ 25 w 3158"/>
                    <a:gd name="T23" fmla="*/ 8 h 2035"/>
                    <a:gd name="T24" fmla="*/ 25 w 3158"/>
                    <a:gd name="T25" fmla="*/ 8 h 2035"/>
                    <a:gd name="T26" fmla="*/ 25 w 3158"/>
                    <a:gd name="T27" fmla="*/ 8 h 2035"/>
                    <a:gd name="T28" fmla="*/ 25 w 3158"/>
                    <a:gd name="T29" fmla="*/ 9 h 2035"/>
                    <a:gd name="T30" fmla="*/ 25 w 3158"/>
                    <a:gd name="T31" fmla="*/ 9 h 2035"/>
                    <a:gd name="T32" fmla="*/ 25 w 3158"/>
                    <a:gd name="T33" fmla="*/ 9 h 2035"/>
                    <a:gd name="T34" fmla="*/ 25 w 3158"/>
                    <a:gd name="T35" fmla="*/ 9 h 2035"/>
                    <a:gd name="T36" fmla="*/ 24 w 3158"/>
                    <a:gd name="T37" fmla="*/ 10 h 2035"/>
                    <a:gd name="T38" fmla="*/ 14 w 3158"/>
                    <a:gd name="T39" fmla="*/ 16 h 2035"/>
                    <a:gd name="T40" fmla="*/ 14 w 3158"/>
                    <a:gd name="T41" fmla="*/ 16 h 2035"/>
                    <a:gd name="T42" fmla="*/ 13 w 3158"/>
                    <a:gd name="T43" fmla="*/ 16 h 2035"/>
                    <a:gd name="T44" fmla="*/ 13 w 3158"/>
                    <a:gd name="T45" fmla="*/ 16 h 2035"/>
                    <a:gd name="T46" fmla="*/ 13 w 3158"/>
                    <a:gd name="T47" fmla="*/ 16 h 2035"/>
                    <a:gd name="T48" fmla="*/ 13 w 3158"/>
                    <a:gd name="T49" fmla="*/ 16 h 2035"/>
                    <a:gd name="T50" fmla="*/ 12 w 3158"/>
                    <a:gd name="T51" fmla="*/ 16 h 2035"/>
                    <a:gd name="T52" fmla="*/ 12 w 3158"/>
                    <a:gd name="T53" fmla="*/ 16 h 2035"/>
                    <a:gd name="T54" fmla="*/ 12 w 3158"/>
                    <a:gd name="T55" fmla="*/ 16 h 2035"/>
                    <a:gd name="T56" fmla="*/ 12 w 3158"/>
                    <a:gd name="T57" fmla="*/ 16 h 2035"/>
                    <a:gd name="T58" fmla="*/ 12 w 3158"/>
                    <a:gd name="T59" fmla="*/ 16 h 2035"/>
                    <a:gd name="T60" fmla="*/ 1 w 3158"/>
                    <a:gd name="T61" fmla="*/ 10 h 2035"/>
                    <a:gd name="T62" fmla="*/ 1 w 3158"/>
                    <a:gd name="T63" fmla="*/ 9 h 2035"/>
                    <a:gd name="T64" fmla="*/ 0 w 3158"/>
                    <a:gd name="T65" fmla="*/ 9 h 2035"/>
                    <a:gd name="T66" fmla="*/ 0 w 3158"/>
                    <a:gd name="T67" fmla="*/ 9 h 2035"/>
                    <a:gd name="T68" fmla="*/ 0 w 3158"/>
                    <a:gd name="T69" fmla="*/ 9 h 2035"/>
                    <a:gd name="T70" fmla="*/ 0 w 3158"/>
                    <a:gd name="T71" fmla="*/ 8 h 2035"/>
                    <a:gd name="T72" fmla="*/ 0 w 3158"/>
                    <a:gd name="T73" fmla="*/ 8 h 2035"/>
                    <a:gd name="T74" fmla="*/ 0 w 3158"/>
                    <a:gd name="T75" fmla="*/ 8 h 2035"/>
                    <a:gd name="T76" fmla="*/ 0 w 3158"/>
                    <a:gd name="T77" fmla="*/ 8 h 2035"/>
                    <a:gd name="T78" fmla="*/ 0 w 3158"/>
                    <a:gd name="T79" fmla="*/ 7 h 2035"/>
                    <a:gd name="T80" fmla="*/ 0 w 3158"/>
                    <a:gd name="T81" fmla="*/ 7 h 2035"/>
                    <a:gd name="T82" fmla="*/ 1 w 3158"/>
                    <a:gd name="T83" fmla="*/ 7 h 2035"/>
                    <a:gd name="T84" fmla="*/ 1 w 3158"/>
                    <a:gd name="T85" fmla="*/ 7 h 2035"/>
                    <a:gd name="T86" fmla="*/ 12 w 3158"/>
                    <a:gd name="T87" fmla="*/ 0 h 2035"/>
                    <a:gd name="T88" fmla="*/ 12 w 3158"/>
                    <a:gd name="T89" fmla="*/ 0 h 2035"/>
                    <a:gd name="T90" fmla="*/ 12 w 3158"/>
                    <a:gd name="T91" fmla="*/ 0 h 2035"/>
                    <a:gd name="T92" fmla="*/ 12 w 3158"/>
                    <a:gd name="T93" fmla="*/ 0 h 2035"/>
                    <a:gd name="T94" fmla="*/ 12 w 3158"/>
                    <a:gd name="T95" fmla="*/ 0 h 2035"/>
                    <a:gd name="T96" fmla="*/ 13 w 3158"/>
                    <a:gd name="T97" fmla="*/ 0 h 20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58" h="2035">
                      <a:moveTo>
                        <a:pt x="1579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5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4"/>
                      </a:lnTo>
                      <a:lnTo>
                        <a:pt x="3145" y="1088"/>
                      </a:lnTo>
                      <a:lnTo>
                        <a:pt x="3129" y="1120"/>
                      </a:lnTo>
                      <a:lnTo>
                        <a:pt x="3107" y="1151"/>
                      </a:lnTo>
                      <a:lnTo>
                        <a:pt x="3081" y="1177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9" y="2035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49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3"/>
                      </a:lnTo>
                      <a:lnTo>
                        <a:pt x="0" y="1016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2"/>
                      </a:lnTo>
                      <a:lnTo>
                        <a:pt x="51" y="883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9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4" name="Freeform 198"/>
                <p:cNvSpPr>
                  <a:spLocks/>
                </p:cNvSpPr>
                <p:nvPr/>
              </p:nvSpPr>
              <p:spPr bwMode="auto">
                <a:xfrm>
                  <a:off x="489" y="2179"/>
                  <a:ext cx="568" cy="343"/>
                </a:xfrm>
                <a:custGeom>
                  <a:avLst/>
                  <a:gdLst>
                    <a:gd name="T0" fmla="*/ 11 w 2837"/>
                    <a:gd name="T1" fmla="*/ 0 h 1716"/>
                    <a:gd name="T2" fmla="*/ 12 w 2837"/>
                    <a:gd name="T3" fmla="*/ 0 h 1716"/>
                    <a:gd name="T4" fmla="*/ 12 w 2837"/>
                    <a:gd name="T5" fmla="*/ 0 h 1716"/>
                    <a:gd name="T6" fmla="*/ 12 w 2837"/>
                    <a:gd name="T7" fmla="*/ 0 h 1716"/>
                    <a:gd name="T8" fmla="*/ 23 w 2837"/>
                    <a:gd name="T9" fmla="*/ 7 h 1716"/>
                    <a:gd name="T10" fmla="*/ 23 w 2837"/>
                    <a:gd name="T11" fmla="*/ 7 h 1716"/>
                    <a:gd name="T12" fmla="*/ 23 w 2837"/>
                    <a:gd name="T13" fmla="*/ 7 h 1716"/>
                    <a:gd name="T14" fmla="*/ 23 w 2837"/>
                    <a:gd name="T15" fmla="*/ 7 h 1716"/>
                    <a:gd name="T16" fmla="*/ 23 w 2837"/>
                    <a:gd name="T17" fmla="*/ 7 h 1716"/>
                    <a:gd name="T18" fmla="*/ 23 w 2837"/>
                    <a:gd name="T19" fmla="*/ 7 h 1716"/>
                    <a:gd name="T20" fmla="*/ 23 w 2837"/>
                    <a:gd name="T21" fmla="*/ 7 h 1716"/>
                    <a:gd name="T22" fmla="*/ 12 w 2837"/>
                    <a:gd name="T23" fmla="*/ 14 h 1716"/>
                    <a:gd name="T24" fmla="*/ 12 w 2837"/>
                    <a:gd name="T25" fmla="*/ 14 h 1716"/>
                    <a:gd name="T26" fmla="*/ 12 w 2837"/>
                    <a:gd name="T27" fmla="*/ 14 h 1716"/>
                    <a:gd name="T28" fmla="*/ 11 w 2837"/>
                    <a:gd name="T29" fmla="*/ 14 h 1716"/>
                    <a:gd name="T30" fmla="*/ 11 w 2837"/>
                    <a:gd name="T31" fmla="*/ 14 h 1716"/>
                    <a:gd name="T32" fmla="*/ 11 w 2837"/>
                    <a:gd name="T33" fmla="*/ 14 h 1716"/>
                    <a:gd name="T34" fmla="*/ 11 w 2837"/>
                    <a:gd name="T35" fmla="*/ 14 h 1716"/>
                    <a:gd name="T36" fmla="*/ 0 w 2837"/>
                    <a:gd name="T37" fmla="*/ 7 h 1716"/>
                    <a:gd name="T38" fmla="*/ 0 w 2837"/>
                    <a:gd name="T39" fmla="*/ 7 h 1716"/>
                    <a:gd name="T40" fmla="*/ 0 w 2837"/>
                    <a:gd name="T41" fmla="*/ 7 h 1716"/>
                    <a:gd name="T42" fmla="*/ 0 w 2837"/>
                    <a:gd name="T43" fmla="*/ 7 h 1716"/>
                    <a:gd name="T44" fmla="*/ 0 w 2837"/>
                    <a:gd name="T45" fmla="*/ 7 h 1716"/>
                    <a:gd name="T46" fmla="*/ 0 w 2837"/>
                    <a:gd name="T47" fmla="*/ 7 h 1716"/>
                    <a:gd name="T48" fmla="*/ 0 w 2837"/>
                    <a:gd name="T49" fmla="*/ 7 h 1716"/>
                    <a:gd name="T50" fmla="*/ 0 w 2837"/>
                    <a:gd name="T51" fmla="*/ 7 h 1716"/>
                    <a:gd name="T52" fmla="*/ 11 w 2837"/>
                    <a:gd name="T53" fmla="*/ 0 h 1716"/>
                    <a:gd name="T54" fmla="*/ 11 w 2837"/>
                    <a:gd name="T55" fmla="*/ 0 h 1716"/>
                    <a:gd name="T56" fmla="*/ 11 w 2837"/>
                    <a:gd name="T57" fmla="*/ 0 h 1716"/>
                    <a:gd name="T58" fmla="*/ 11 w 2837"/>
                    <a:gd name="T59" fmla="*/ 0 h 171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837" h="1716">
                      <a:moveTo>
                        <a:pt x="1417" y="0"/>
                      </a:moveTo>
                      <a:lnTo>
                        <a:pt x="1440" y="3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3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7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6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3"/>
                      </a:lnTo>
                      <a:lnTo>
                        <a:pt x="5" y="879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3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5" name="Freeform 199"/>
                <p:cNvSpPr>
                  <a:spLocks/>
                </p:cNvSpPr>
                <p:nvPr/>
              </p:nvSpPr>
              <p:spPr bwMode="auto">
                <a:xfrm>
                  <a:off x="529" y="2204"/>
                  <a:ext cx="488" cy="293"/>
                </a:xfrm>
                <a:custGeom>
                  <a:avLst/>
                  <a:gdLst>
                    <a:gd name="T0" fmla="*/ 10 w 2438"/>
                    <a:gd name="T1" fmla="*/ 0 h 1464"/>
                    <a:gd name="T2" fmla="*/ 20 w 2438"/>
                    <a:gd name="T3" fmla="*/ 6 h 1464"/>
                    <a:gd name="T4" fmla="*/ 10 w 2438"/>
                    <a:gd name="T5" fmla="*/ 12 h 1464"/>
                    <a:gd name="T6" fmla="*/ 0 w 2438"/>
                    <a:gd name="T7" fmla="*/ 6 h 1464"/>
                    <a:gd name="T8" fmla="*/ 10 w 2438"/>
                    <a:gd name="T9" fmla="*/ 0 h 1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438" h="1464">
                      <a:moveTo>
                        <a:pt x="1219" y="0"/>
                      </a:moveTo>
                      <a:lnTo>
                        <a:pt x="2438" y="731"/>
                      </a:lnTo>
                      <a:lnTo>
                        <a:pt x="1219" y="1464"/>
                      </a:lnTo>
                      <a:lnTo>
                        <a:pt x="0" y="731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6" name="Freeform 200"/>
                <p:cNvSpPr>
                  <a:spLocks/>
                </p:cNvSpPr>
                <p:nvPr/>
              </p:nvSpPr>
              <p:spPr bwMode="auto">
                <a:xfrm>
                  <a:off x="642" y="2204"/>
                  <a:ext cx="375" cy="163"/>
                </a:xfrm>
                <a:custGeom>
                  <a:avLst/>
                  <a:gdLst>
                    <a:gd name="T0" fmla="*/ 5 w 1876"/>
                    <a:gd name="T1" fmla="*/ 0 h 815"/>
                    <a:gd name="T2" fmla="*/ 15 w 1876"/>
                    <a:gd name="T3" fmla="*/ 6 h 815"/>
                    <a:gd name="T4" fmla="*/ 14 w 1876"/>
                    <a:gd name="T5" fmla="*/ 7 h 815"/>
                    <a:gd name="T6" fmla="*/ 14 w 1876"/>
                    <a:gd name="T7" fmla="*/ 6 h 815"/>
                    <a:gd name="T8" fmla="*/ 14 w 1876"/>
                    <a:gd name="T9" fmla="*/ 6 h 815"/>
                    <a:gd name="T10" fmla="*/ 13 w 1876"/>
                    <a:gd name="T11" fmla="*/ 6 h 815"/>
                    <a:gd name="T12" fmla="*/ 13 w 1876"/>
                    <a:gd name="T13" fmla="*/ 6 h 815"/>
                    <a:gd name="T14" fmla="*/ 13 w 1876"/>
                    <a:gd name="T15" fmla="*/ 5 h 815"/>
                    <a:gd name="T16" fmla="*/ 12 w 1876"/>
                    <a:gd name="T17" fmla="*/ 5 h 815"/>
                    <a:gd name="T18" fmla="*/ 12 w 1876"/>
                    <a:gd name="T19" fmla="*/ 5 h 815"/>
                    <a:gd name="T20" fmla="*/ 11 w 1876"/>
                    <a:gd name="T21" fmla="*/ 5 h 815"/>
                    <a:gd name="T22" fmla="*/ 10 w 1876"/>
                    <a:gd name="T23" fmla="*/ 4 h 815"/>
                    <a:gd name="T24" fmla="*/ 10 w 1876"/>
                    <a:gd name="T25" fmla="*/ 4 h 815"/>
                    <a:gd name="T26" fmla="*/ 9 w 1876"/>
                    <a:gd name="T27" fmla="*/ 4 h 815"/>
                    <a:gd name="T28" fmla="*/ 9 w 1876"/>
                    <a:gd name="T29" fmla="*/ 4 h 815"/>
                    <a:gd name="T30" fmla="*/ 8 w 1876"/>
                    <a:gd name="T31" fmla="*/ 4 h 815"/>
                    <a:gd name="T32" fmla="*/ 7 w 1876"/>
                    <a:gd name="T33" fmla="*/ 4 h 815"/>
                    <a:gd name="T34" fmla="*/ 7 w 1876"/>
                    <a:gd name="T35" fmla="*/ 4 h 815"/>
                    <a:gd name="T36" fmla="*/ 6 w 1876"/>
                    <a:gd name="T37" fmla="*/ 4 h 815"/>
                    <a:gd name="T38" fmla="*/ 6 w 1876"/>
                    <a:gd name="T39" fmla="*/ 4 h 815"/>
                    <a:gd name="T40" fmla="*/ 5 w 1876"/>
                    <a:gd name="T41" fmla="*/ 5 h 815"/>
                    <a:gd name="T42" fmla="*/ 5 w 1876"/>
                    <a:gd name="T43" fmla="*/ 5 h 815"/>
                    <a:gd name="T44" fmla="*/ 4 w 1876"/>
                    <a:gd name="T45" fmla="*/ 5 h 815"/>
                    <a:gd name="T46" fmla="*/ 4 w 1876"/>
                    <a:gd name="T47" fmla="*/ 5 h 815"/>
                    <a:gd name="T48" fmla="*/ 3 w 1876"/>
                    <a:gd name="T49" fmla="*/ 5 h 815"/>
                    <a:gd name="T50" fmla="*/ 3 w 1876"/>
                    <a:gd name="T51" fmla="*/ 4 h 815"/>
                    <a:gd name="T52" fmla="*/ 2 w 1876"/>
                    <a:gd name="T53" fmla="*/ 4 h 815"/>
                    <a:gd name="T54" fmla="*/ 1 w 1876"/>
                    <a:gd name="T55" fmla="*/ 4 h 815"/>
                    <a:gd name="T56" fmla="*/ 1 w 1876"/>
                    <a:gd name="T57" fmla="*/ 4 h 815"/>
                    <a:gd name="T58" fmla="*/ 0 w 1876"/>
                    <a:gd name="T59" fmla="*/ 4 h 815"/>
                    <a:gd name="T60" fmla="*/ 0 w 1876"/>
                    <a:gd name="T61" fmla="*/ 3 h 815"/>
                    <a:gd name="T62" fmla="*/ 5 w 1876"/>
                    <a:gd name="T63" fmla="*/ 0 h 81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876" h="815">
                      <a:moveTo>
                        <a:pt x="657" y="0"/>
                      </a:moveTo>
                      <a:lnTo>
                        <a:pt x="1876" y="731"/>
                      </a:lnTo>
                      <a:lnTo>
                        <a:pt x="1738" y="815"/>
                      </a:lnTo>
                      <a:lnTo>
                        <a:pt x="1744" y="811"/>
                      </a:lnTo>
                      <a:lnTo>
                        <a:pt x="1715" y="779"/>
                      </a:lnTo>
                      <a:lnTo>
                        <a:pt x="1685" y="750"/>
                      </a:lnTo>
                      <a:lnTo>
                        <a:pt x="1653" y="724"/>
                      </a:lnTo>
                      <a:lnTo>
                        <a:pt x="1584" y="676"/>
                      </a:lnTo>
                      <a:lnTo>
                        <a:pt x="1517" y="635"/>
                      </a:lnTo>
                      <a:lnTo>
                        <a:pt x="1449" y="601"/>
                      </a:lnTo>
                      <a:lnTo>
                        <a:pt x="1380" y="573"/>
                      </a:lnTo>
                      <a:lnTo>
                        <a:pt x="1311" y="551"/>
                      </a:lnTo>
                      <a:lnTo>
                        <a:pt x="1241" y="537"/>
                      </a:lnTo>
                      <a:lnTo>
                        <a:pt x="1168" y="527"/>
                      </a:lnTo>
                      <a:lnTo>
                        <a:pt x="1095" y="525"/>
                      </a:lnTo>
                      <a:lnTo>
                        <a:pt x="1008" y="528"/>
                      </a:lnTo>
                      <a:lnTo>
                        <a:pt x="919" y="536"/>
                      </a:lnTo>
                      <a:lnTo>
                        <a:pt x="830" y="546"/>
                      </a:lnTo>
                      <a:lnTo>
                        <a:pt x="766" y="555"/>
                      </a:lnTo>
                      <a:lnTo>
                        <a:pt x="702" y="561"/>
                      </a:lnTo>
                      <a:lnTo>
                        <a:pt x="634" y="567"/>
                      </a:lnTo>
                      <a:lnTo>
                        <a:pt x="564" y="572"/>
                      </a:lnTo>
                      <a:lnTo>
                        <a:pt x="490" y="573"/>
                      </a:lnTo>
                      <a:lnTo>
                        <a:pt x="448" y="572"/>
                      </a:lnTo>
                      <a:lnTo>
                        <a:pt x="381" y="567"/>
                      </a:lnTo>
                      <a:lnTo>
                        <a:pt x="316" y="555"/>
                      </a:lnTo>
                      <a:lnTo>
                        <a:pt x="251" y="537"/>
                      </a:lnTo>
                      <a:lnTo>
                        <a:pt x="187" y="511"/>
                      </a:lnTo>
                      <a:lnTo>
                        <a:pt x="124" y="479"/>
                      </a:lnTo>
                      <a:lnTo>
                        <a:pt x="61" y="440"/>
                      </a:lnTo>
                      <a:lnTo>
                        <a:pt x="0" y="394"/>
                      </a:lnTo>
                      <a:lnTo>
                        <a:pt x="657" y="0"/>
                      </a:lnTo>
                      <a:close/>
                    </a:path>
                  </a:pathLst>
                </a:custGeom>
                <a:solidFill>
                  <a:srgbClr val="E36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7" name="Freeform 201"/>
                <p:cNvSpPr>
                  <a:spLocks noEditPoints="1"/>
                </p:cNvSpPr>
                <p:nvPr/>
              </p:nvSpPr>
              <p:spPr bwMode="auto">
                <a:xfrm>
                  <a:off x="607" y="2255"/>
                  <a:ext cx="383" cy="170"/>
                </a:xfrm>
                <a:custGeom>
                  <a:avLst/>
                  <a:gdLst>
                    <a:gd name="T0" fmla="*/ 10 w 1916"/>
                    <a:gd name="T1" fmla="*/ 6 h 849"/>
                    <a:gd name="T2" fmla="*/ 11 w 1916"/>
                    <a:gd name="T3" fmla="*/ 6 h 849"/>
                    <a:gd name="T4" fmla="*/ 10 w 1916"/>
                    <a:gd name="T5" fmla="*/ 7 h 849"/>
                    <a:gd name="T6" fmla="*/ 9 w 1916"/>
                    <a:gd name="T7" fmla="*/ 7 h 849"/>
                    <a:gd name="T8" fmla="*/ 9 w 1916"/>
                    <a:gd name="T9" fmla="*/ 6 h 849"/>
                    <a:gd name="T10" fmla="*/ 10 w 1916"/>
                    <a:gd name="T11" fmla="*/ 6 h 849"/>
                    <a:gd name="T12" fmla="*/ 8 w 1916"/>
                    <a:gd name="T13" fmla="*/ 5 h 849"/>
                    <a:gd name="T14" fmla="*/ 9 w 1916"/>
                    <a:gd name="T15" fmla="*/ 5 h 849"/>
                    <a:gd name="T16" fmla="*/ 9 w 1916"/>
                    <a:gd name="T17" fmla="*/ 6 h 849"/>
                    <a:gd name="T18" fmla="*/ 8 w 1916"/>
                    <a:gd name="T19" fmla="*/ 6 h 849"/>
                    <a:gd name="T20" fmla="*/ 7 w 1916"/>
                    <a:gd name="T21" fmla="*/ 6 h 849"/>
                    <a:gd name="T22" fmla="*/ 7 w 1916"/>
                    <a:gd name="T23" fmla="*/ 6 h 849"/>
                    <a:gd name="T24" fmla="*/ 6 w 1916"/>
                    <a:gd name="T25" fmla="*/ 5 h 849"/>
                    <a:gd name="T26" fmla="*/ 7 w 1916"/>
                    <a:gd name="T27" fmla="*/ 5 h 849"/>
                    <a:gd name="T28" fmla="*/ 3 w 1916"/>
                    <a:gd name="T29" fmla="*/ 4 h 849"/>
                    <a:gd name="T30" fmla="*/ 4 w 1916"/>
                    <a:gd name="T31" fmla="*/ 5 h 849"/>
                    <a:gd name="T32" fmla="*/ 4 w 1916"/>
                    <a:gd name="T33" fmla="*/ 5 h 849"/>
                    <a:gd name="T34" fmla="*/ 3 w 1916"/>
                    <a:gd name="T35" fmla="*/ 5 h 849"/>
                    <a:gd name="T36" fmla="*/ 2 w 1916"/>
                    <a:gd name="T37" fmla="*/ 5 h 849"/>
                    <a:gd name="T38" fmla="*/ 3 w 1916"/>
                    <a:gd name="T39" fmla="*/ 5 h 849"/>
                    <a:gd name="T40" fmla="*/ 1 w 1916"/>
                    <a:gd name="T41" fmla="*/ 4 h 849"/>
                    <a:gd name="T42" fmla="*/ 2 w 1916"/>
                    <a:gd name="T43" fmla="*/ 4 h 849"/>
                    <a:gd name="T44" fmla="*/ 2 w 1916"/>
                    <a:gd name="T45" fmla="*/ 4 h 849"/>
                    <a:gd name="T46" fmla="*/ 1 w 1916"/>
                    <a:gd name="T47" fmla="*/ 5 h 849"/>
                    <a:gd name="T48" fmla="*/ 0 w 1916"/>
                    <a:gd name="T49" fmla="*/ 4 h 849"/>
                    <a:gd name="T50" fmla="*/ 0 w 1916"/>
                    <a:gd name="T51" fmla="*/ 4 h 849"/>
                    <a:gd name="T52" fmla="*/ 1 w 1916"/>
                    <a:gd name="T53" fmla="*/ 4 h 849"/>
                    <a:gd name="T54" fmla="*/ 11 w 1916"/>
                    <a:gd name="T55" fmla="*/ 1 h 849"/>
                    <a:gd name="T56" fmla="*/ 11 w 1916"/>
                    <a:gd name="T57" fmla="*/ 2 h 849"/>
                    <a:gd name="T58" fmla="*/ 10 w 1916"/>
                    <a:gd name="T59" fmla="*/ 2 h 849"/>
                    <a:gd name="T60" fmla="*/ 10 w 1916"/>
                    <a:gd name="T61" fmla="*/ 2 h 849"/>
                    <a:gd name="T62" fmla="*/ 10 w 1916"/>
                    <a:gd name="T63" fmla="*/ 1 h 849"/>
                    <a:gd name="T64" fmla="*/ 2 w 1916"/>
                    <a:gd name="T65" fmla="*/ 2 h 849"/>
                    <a:gd name="T66" fmla="*/ 4 w 1916"/>
                    <a:gd name="T67" fmla="*/ 3 h 849"/>
                    <a:gd name="T68" fmla="*/ 6 w 1916"/>
                    <a:gd name="T69" fmla="*/ 3 h 849"/>
                    <a:gd name="T70" fmla="*/ 7 w 1916"/>
                    <a:gd name="T71" fmla="*/ 2 h 849"/>
                    <a:gd name="T72" fmla="*/ 8 w 1916"/>
                    <a:gd name="T73" fmla="*/ 2 h 849"/>
                    <a:gd name="T74" fmla="*/ 10 w 1916"/>
                    <a:gd name="T75" fmla="*/ 2 h 849"/>
                    <a:gd name="T76" fmla="*/ 12 w 1916"/>
                    <a:gd name="T77" fmla="*/ 3 h 849"/>
                    <a:gd name="T78" fmla="*/ 15 w 1916"/>
                    <a:gd name="T79" fmla="*/ 4 h 849"/>
                    <a:gd name="T80" fmla="*/ 15 w 1916"/>
                    <a:gd name="T81" fmla="*/ 5 h 849"/>
                    <a:gd name="T82" fmla="*/ 13 w 1916"/>
                    <a:gd name="T83" fmla="*/ 4 h 849"/>
                    <a:gd name="T84" fmla="*/ 12 w 1916"/>
                    <a:gd name="T85" fmla="*/ 3 h 849"/>
                    <a:gd name="T86" fmla="*/ 10 w 1916"/>
                    <a:gd name="T87" fmla="*/ 3 h 849"/>
                    <a:gd name="T88" fmla="*/ 9 w 1916"/>
                    <a:gd name="T89" fmla="*/ 3 h 849"/>
                    <a:gd name="T90" fmla="*/ 8 w 1916"/>
                    <a:gd name="T91" fmla="*/ 3 h 849"/>
                    <a:gd name="T92" fmla="*/ 7 w 1916"/>
                    <a:gd name="T93" fmla="*/ 3 h 849"/>
                    <a:gd name="T94" fmla="*/ 4 w 1916"/>
                    <a:gd name="T95" fmla="*/ 3 h 849"/>
                    <a:gd name="T96" fmla="*/ 3 w 1916"/>
                    <a:gd name="T97" fmla="*/ 3 h 849"/>
                    <a:gd name="T98" fmla="*/ 1 w 1916"/>
                    <a:gd name="T99" fmla="*/ 2 h 849"/>
                    <a:gd name="T100" fmla="*/ 6 w 1916"/>
                    <a:gd name="T101" fmla="*/ 1 h 849"/>
                    <a:gd name="T102" fmla="*/ 7 w 1916"/>
                    <a:gd name="T103" fmla="*/ 1 h 849"/>
                    <a:gd name="T104" fmla="*/ 7 w 1916"/>
                    <a:gd name="T105" fmla="*/ 2 h 849"/>
                    <a:gd name="T106" fmla="*/ 6 w 1916"/>
                    <a:gd name="T107" fmla="*/ 2 h 849"/>
                    <a:gd name="T108" fmla="*/ 6 w 1916"/>
                    <a:gd name="T109" fmla="*/ 1 h 849"/>
                    <a:gd name="T110" fmla="*/ 6 w 1916"/>
                    <a:gd name="T111" fmla="*/ 1 h 849"/>
                    <a:gd name="T112" fmla="*/ 5 w 1916"/>
                    <a:gd name="T113" fmla="*/ 0 h 849"/>
                    <a:gd name="T114" fmla="*/ 5 w 1916"/>
                    <a:gd name="T115" fmla="*/ 0 h 849"/>
                    <a:gd name="T116" fmla="*/ 5 w 1916"/>
                    <a:gd name="T117" fmla="*/ 1 h 849"/>
                    <a:gd name="T118" fmla="*/ 5 w 1916"/>
                    <a:gd name="T119" fmla="*/ 1 h 849"/>
                    <a:gd name="T120" fmla="*/ 4 w 1916"/>
                    <a:gd name="T121" fmla="*/ 0 h 849"/>
                    <a:gd name="T122" fmla="*/ 5 w 1916"/>
                    <a:gd name="T123" fmla="*/ 0 h 849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916" h="849">
                      <a:moveTo>
                        <a:pt x="1232" y="731"/>
                      </a:moveTo>
                      <a:lnTo>
                        <a:pt x="1256" y="733"/>
                      </a:lnTo>
                      <a:lnTo>
                        <a:pt x="1279" y="737"/>
                      </a:lnTo>
                      <a:lnTo>
                        <a:pt x="1298" y="746"/>
                      </a:lnTo>
                      <a:lnTo>
                        <a:pt x="1315" y="757"/>
                      </a:lnTo>
                      <a:lnTo>
                        <a:pt x="1326" y="771"/>
                      </a:lnTo>
                      <a:lnTo>
                        <a:pt x="1333" y="786"/>
                      </a:lnTo>
                      <a:lnTo>
                        <a:pt x="1332" y="802"/>
                      </a:lnTo>
                      <a:lnTo>
                        <a:pt x="1326" y="816"/>
                      </a:lnTo>
                      <a:lnTo>
                        <a:pt x="1315" y="829"/>
                      </a:lnTo>
                      <a:lnTo>
                        <a:pt x="1298" y="839"/>
                      </a:lnTo>
                      <a:lnTo>
                        <a:pt x="1278" y="846"/>
                      </a:lnTo>
                      <a:lnTo>
                        <a:pt x="1255" y="849"/>
                      </a:lnTo>
                      <a:lnTo>
                        <a:pt x="1230" y="847"/>
                      </a:lnTo>
                      <a:lnTo>
                        <a:pt x="1207" y="843"/>
                      </a:lnTo>
                      <a:lnTo>
                        <a:pt x="1188" y="834"/>
                      </a:lnTo>
                      <a:lnTo>
                        <a:pt x="1171" y="823"/>
                      </a:lnTo>
                      <a:lnTo>
                        <a:pt x="1159" y="809"/>
                      </a:lnTo>
                      <a:lnTo>
                        <a:pt x="1153" y="793"/>
                      </a:lnTo>
                      <a:lnTo>
                        <a:pt x="1153" y="777"/>
                      </a:lnTo>
                      <a:lnTo>
                        <a:pt x="1160" y="763"/>
                      </a:lnTo>
                      <a:lnTo>
                        <a:pt x="1171" y="751"/>
                      </a:lnTo>
                      <a:lnTo>
                        <a:pt x="1188" y="741"/>
                      </a:lnTo>
                      <a:lnTo>
                        <a:pt x="1209" y="734"/>
                      </a:lnTo>
                      <a:lnTo>
                        <a:pt x="1232" y="731"/>
                      </a:lnTo>
                      <a:close/>
                      <a:moveTo>
                        <a:pt x="939" y="556"/>
                      </a:moveTo>
                      <a:lnTo>
                        <a:pt x="972" y="557"/>
                      </a:lnTo>
                      <a:lnTo>
                        <a:pt x="1002" y="562"/>
                      </a:lnTo>
                      <a:lnTo>
                        <a:pt x="1031" y="571"/>
                      </a:lnTo>
                      <a:lnTo>
                        <a:pt x="1058" y="583"/>
                      </a:lnTo>
                      <a:lnTo>
                        <a:pt x="1079" y="597"/>
                      </a:lnTo>
                      <a:lnTo>
                        <a:pt x="1097" y="614"/>
                      </a:lnTo>
                      <a:lnTo>
                        <a:pt x="1111" y="633"/>
                      </a:lnTo>
                      <a:lnTo>
                        <a:pt x="1118" y="654"/>
                      </a:lnTo>
                      <a:lnTo>
                        <a:pt x="1119" y="676"/>
                      </a:lnTo>
                      <a:lnTo>
                        <a:pt x="1113" y="695"/>
                      </a:lnTo>
                      <a:lnTo>
                        <a:pt x="1102" y="713"/>
                      </a:lnTo>
                      <a:lnTo>
                        <a:pt x="1087" y="730"/>
                      </a:lnTo>
                      <a:lnTo>
                        <a:pt x="1065" y="743"/>
                      </a:lnTo>
                      <a:lnTo>
                        <a:pt x="1039" y="754"/>
                      </a:lnTo>
                      <a:lnTo>
                        <a:pt x="1012" y="762"/>
                      </a:lnTo>
                      <a:lnTo>
                        <a:pt x="980" y="765"/>
                      </a:lnTo>
                      <a:lnTo>
                        <a:pt x="947" y="764"/>
                      </a:lnTo>
                      <a:lnTo>
                        <a:pt x="916" y="759"/>
                      </a:lnTo>
                      <a:lnTo>
                        <a:pt x="887" y="751"/>
                      </a:lnTo>
                      <a:lnTo>
                        <a:pt x="862" y="739"/>
                      </a:lnTo>
                      <a:lnTo>
                        <a:pt x="839" y="724"/>
                      </a:lnTo>
                      <a:lnTo>
                        <a:pt x="821" y="707"/>
                      </a:lnTo>
                      <a:lnTo>
                        <a:pt x="808" y="688"/>
                      </a:lnTo>
                      <a:lnTo>
                        <a:pt x="801" y="667"/>
                      </a:lnTo>
                      <a:lnTo>
                        <a:pt x="800" y="646"/>
                      </a:lnTo>
                      <a:lnTo>
                        <a:pt x="805" y="626"/>
                      </a:lnTo>
                      <a:lnTo>
                        <a:pt x="817" y="608"/>
                      </a:lnTo>
                      <a:lnTo>
                        <a:pt x="833" y="591"/>
                      </a:lnTo>
                      <a:lnTo>
                        <a:pt x="854" y="578"/>
                      </a:lnTo>
                      <a:lnTo>
                        <a:pt x="879" y="567"/>
                      </a:lnTo>
                      <a:lnTo>
                        <a:pt x="908" y="560"/>
                      </a:lnTo>
                      <a:lnTo>
                        <a:pt x="939" y="556"/>
                      </a:lnTo>
                      <a:close/>
                      <a:moveTo>
                        <a:pt x="377" y="554"/>
                      </a:moveTo>
                      <a:lnTo>
                        <a:pt x="400" y="555"/>
                      </a:lnTo>
                      <a:lnTo>
                        <a:pt x="422" y="560"/>
                      </a:lnTo>
                      <a:lnTo>
                        <a:pt x="441" y="568"/>
                      </a:lnTo>
                      <a:lnTo>
                        <a:pt x="457" y="579"/>
                      </a:lnTo>
                      <a:lnTo>
                        <a:pt x="469" y="592"/>
                      </a:lnTo>
                      <a:lnTo>
                        <a:pt x="475" y="607"/>
                      </a:lnTo>
                      <a:lnTo>
                        <a:pt x="474" y="623"/>
                      </a:lnTo>
                      <a:lnTo>
                        <a:pt x="467" y="637"/>
                      </a:lnTo>
                      <a:lnTo>
                        <a:pt x="457" y="649"/>
                      </a:lnTo>
                      <a:lnTo>
                        <a:pt x="441" y="659"/>
                      </a:lnTo>
                      <a:lnTo>
                        <a:pt x="422" y="665"/>
                      </a:lnTo>
                      <a:lnTo>
                        <a:pt x="399" y="667"/>
                      </a:lnTo>
                      <a:lnTo>
                        <a:pt x="376" y="666"/>
                      </a:lnTo>
                      <a:lnTo>
                        <a:pt x="354" y="661"/>
                      </a:lnTo>
                      <a:lnTo>
                        <a:pt x="334" y="654"/>
                      </a:lnTo>
                      <a:lnTo>
                        <a:pt x="319" y="643"/>
                      </a:lnTo>
                      <a:lnTo>
                        <a:pt x="307" y="630"/>
                      </a:lnTo>
                      <a:lnTo>
                        <a:pt x="301" y="614"/>
                      </a:lnTo>
                      <a:lnTo>
                        <a:pt x="301" y="600"/>
                      </a:lnTo>
                      <a:lnTo>
                        <a:pt x="307" y="585"/>
                      </a:lnTo>
                      <a:lnTo>
                        <a:pt x="319" y="573"/>
                      </a:lnTo>
                      <a:lnTo>
                        <a:pt x="334" y="563"/>
                      </a:lnTo>
                      <a:lnTo>
                        <a:pt x="354" y="557"/>
                      </a:lnTo>
                      <a:lnTo>
                        <a:pt x="377" y="554"/>
                      </a:lnTo>
                      <a:close/>
                      <a:moveTo>
                        <a:pt x="95" y="440"/>
                      </a:moveTo>
                      <a:lnTo>
                        <a:pt x="124" y="441"/>
                      </a:lnTo>
                      <a:lnTo>
                        <a:pt x="152" y="447"/>
                      </a:lnTo>
                      <a:lnTo>
                        <a:pt x="176" y="457"/>
                      </a:lnTo>
                      <a:lnTo>
                        <a:pt x="197" y="471"/>
                      </a:lnTo>
                      <a:lnTo>
                        <a:pt x="211" y="488"/>
                      </a:lnTo>
                      <a:lnTo>
                        <a:pt x="218" y="506"/>
                      </a:lnTo>
                      <a:lnTo>
                        <a:pt x="218" y="526"/>
                      </a:lnTo>
                      <a:lnTo>
                        <a:pt x="210" y="544"/>
                      </a:lnTo>
                      <a:lnTo>
                        <a:pt x="197" y="560"/>
                      </a:lnTo>
                      <a:lnTo>
                        <a:pt x="176" y="572"/>
                      </a:lnTo>
                      <a:lnTo>
                        <a:pt x="152" y="579"/>
                      </a:lnTo>
                      <a:lnTo>
                        <a:pt x="123" y="583"/>
                      </a:lnTo>
                      <a:lnTo>
                        <a:pt x="94" y="581"/>
                      </a:lnTo>
                      <a:lnTo>
                        <a:pt x="66" y="575"/>
                      </a:lnTo>
                      <a:lnTo>
                        <a:pt x="42" y="566"/>
                      </a:lnTo>
                      <a:lnTo>
                        <a:pt x="21" y="551"/>
                      </a:lnTo>
                      <a:lnTo>
                        <a:pt x="7" y="534"/>
                      </a:lnTo>
                      <a:lnTo>
                        <a:pt x="0" y="516"/>
                      </a:lnTo>
                      <a:lnTo>
                        <a:pt x="0" y="497"/>
                      </a:lnTo>
                      <a:lnTo>
                        <a:pt x="8" y="479"/>
                      </a:lnTo>
                      <a:lnTo>
                        <a:pt x="21" y="464"/>
                      </a:lnTo>
                      <a:lnTo>
                        <a:pt x="42" y="452"/>
                      </a:lnTo>
                      <a:lnTo>
                        <a:pt x="66" y="444"/>
                      </a:lnTo>
                      <a:lnTo>
                        <a:pt x="95" y="440"/>
                      </a:lnTo>
                      <a:close/>
                      <a:moveTo>
                        <a:pt x="1253" y="161"/>
                      </a:moveTo>
                      <a:lnTo>
                        <a:pt x="1276" y="162"/>
                      </a:lnTo>
                      <a:lnTo>
                        <a:pt x="1298" y="168"/>
                      </a:lnTo>
                      <a:lnTo>
                        <a:pt x="1315" y="178"/>
                      </a:lnTo>
                      <a:lnTo>
                        <a:pt x="1328" y="191"/>
                      </a:lnTo>
                      <a:lnTo>
                        <a:pt x="1334" y="205"/>
                      </a:lnTo>
                      <a:lnTo>
                        <a:pt x="1334" y="220"/>
                      </a:lnTo>
                      <a:lnTo>
                        <a:pt x="1326" y="233"/>
                      </a:lnTo>
                      <a:lnTo>
                        <a:pt x="1313" y="244"/>
                      </a:lnTo>
                      <a:lnTo>
                        <a:pt x="1295" y="251"/>
                      </a:lnTo>
                      <a:lnTo>
                        <a:pt x="1272" y="255"/>
                      </a:lnTo>
                      <a:lnTo>
                        <a:pt x="1249" y="254"/>
                      </a:lnTo>
                      <a:lnTo>
                        <a:pt x="1228" y="248"/>
                      </a:lnTo>
                      <a:lnTo>
                        <a:pt x="1211" y="238"/>
                      </a:lnTo>
                      <a:lnTo>
                        <a:pt x="1198" y="226"/>
                      </a:lnTo>
                      <a:lnTo>
                        <a:pt x="1192" y="210"/>
                      </a:lnTo>
                      <a:lnTo>
                        <a:pt x="1192" y="196"/>
                      </a:lnTo>
                      <a:lnTo>
                        <a:pt x="1200" y="182"/>
                      </a:lnTo>
                      <a:lnTo>
                        <a:pt x="1213" y="172"/>
                      </a:lnTo>
                      <a:lnTo>
                        <a:pt x="1232" y="164"/>
                      </a:lnTo>
                      <a:lnTo>
                        <a:pt x="1253" y="161"/>
                      </a:lnTo>
                      <a:close/>
                      <a:moveTo>
                        <a:pt x="172" y="140"/>
                      </a:moveTo>
                      <a:lnTo>
                        <a:pt x="233" y="186"/>
                      </a:lnTo>
                      <a:lnTo>
                        <a:pt x="296" y="225"/>
                      </a:lnTo>
                      <a:lnTo>
                        <a:pt x="359" y="257"/>
                      </a:lnTo>
                      <a:lnTo>
                        <a:pt x="423" y="283"/>
                      </a:lnTo>
                      <a:lnTo>
                        <a:pt x="488" y="301"/>
                      </a:lnTo>
                      <a:lnTo>
                        <a:pt x="553" y="313"/>
                      </a:lnTo>
                      <a:lnTo>
                        <a:pt x="620" y="318"/>
                      </a:lnTo>
                      <a:lnTo>
                        <a:pt x="662" y="319"/>
                      </a:lnTo>
                      <a:lnTo>
                        <a:pt x="738" y="318"/>
                      </a:lnTo>
                      <a:lnTo>
                        <a:pt x="810" y="313"/>
                      </a:lnTo>
                      <a:lnTo>
                        <a:pt x="879" y="307"/>
                      </a:lnTo>
                      <a:lnTo>
                        <a:pt x="892" y="288"/>
                      </a:lnTo>
                      <a:lnTo>
                        <a:pt x="910" y="272"/>
                      </a:lnTo>
                      <a:lnTo>
                        <a:pt x="934" y="259"/>
                      </a:lnTo>
                      <a:lnTo>
                        <a:pt x="963" y="250"/>
                      </a:lnTo>
                      <a:lnTo>
                        <a:pt x="996" y="245"/>
                      </a:lnTo>
                      <a:lnTo>
                        <a:pt x="1031" y="248"/>
                      </a:lnTo>
                      <a:lnTo>
                        <a:pt x="1062" y="254"/>
                      </a:lnTo>
                      <a:lnTo>
                        <a:pt x="1091" y="265"/>
                      </a:lnTo>
                      <a:lnTo>
                        <a:pt x="1117" y="279"/>
                      </a:lnTo>
                      <a:lnTo>
                        <a:pt x="1192" y="273"/>
                      </a:lnTo>
                      <a:lnTo>
                        <a:pt x="1267" y="271"/>
                      </a:lnTo>
                      <a:lnTo>
                        <a:pt x="1340" y="273"/>
                      </a:lnTo>
                      <a:lnTo>
                        <a:pt x="1413" y="283"/>
                      </a:lnTo>
                      <a:lnTo>
                        <a:pt x="1483" y="297"/>
                      </a:lnTo>
                      <a:lnTo>
                        <a:pt x="1552" y="319"/>
                      </a:lnTo>
                      <a:lnTo>
                        <a:pt x="1621" y="347"/>
                      </a:lnTo>
                      <a:lnTo>
                        <a:pt x="1689" y="381"/>
                      </a:lnTo>
                      <a:lnTo>
                        <a:pt x="1756" y="422"/>
                      </a:lnTo>
                      <a:lnTo>
                        <a:pt x="1825" y="470"/>
                      </a:lnTo>
                      <a:lnTo>
                        <a:pt x="1857" y="496"/>
                      </a:lnTo>
                      <a:lnTo>
                        <a:pt x="1887" y="525"/>
                      </a:lnTo>
                      <a:lnTo>
                        <a:pt x="1916" y="557"/>
                      </a:lnTo>
                      <a:lnTo>
                        <a:pt x="1833" y="607"/>
                      </a:lnTo>
                      <a:lnTo>
                        <a:pt x="1801" y="575"/>
                      </a:lnTo>
                      <a:lnTo>
                        <a:pt x="1768" y="548"/>
                      </a:lnTo>
                      <a:lnTo>
                        <a:pt x="1709" y="506"/>
                      </a:lnTo>
                      <a:lnTo>
                        <a:pt x="1652" y="471"/>
                      </a:lnTo>
                      <a:lnTo>
                        <a:pt x="1598" y="442"/>
                      </a:lnTo>
                      <a:lnTo>
                        <a:pt x="1546" y="418"/>
                      </a:lnTo>
                      <a:lnTo>
                        <a:pt x="1494" y="400"/>
                      </a:lnTo>
                      <a:lnTo>
                        <a:pt x="1443" y="387"/>
                      </a:lnTo>
                      <a:lnTo>
                        <a:pt x="1394" y="377"/>
                      </a:lnTo>
                      <a:lnTo>
                        <a:pt x="1344" y="371"/>
                      </a:lnTo>
                      <a:lnTo>
                        <a:pt x="1295" y="367"/>
                      </a:lnTo>
                      <a:lnTo>
                        <a:pt x="1246" y="367"/>
                      </a:lnTo>
                      <a:lnTo>
                        <a:pt x="1197" y="370"/>
                      </a:lnTo>
                      <a:lnTo>
                        <a:pt x="1146" y="373"/>
                      </a:lnTo>
                      <a:lnTo>
                        <a:pt x="1132" y="390"/>
                      </a:lnTo>
                      <a:lnTo>
                        <a:pt x="1114" y="405"/>
                      </a:lnTo>
                      <a:lnTo>
                        <a:pt x="1090" y="417"/>
                      </a:lnTo>
                      <a:lnTo>
                        <a:pt x="1064" y="425"/>
                      </a:lnTo>
                      <a:lnTo>
                        <a:pt x="1032" y="429"/>
                      </a:lnTo>
                      <a:lnTo>
                        <a:pt x="1001" y="428"/>
                      </a:lnTo>
                      <a:lnTo>
                        <a:pt x="970" y="422"/>
                      </a:lnTo>
                      <a:lnTo>
                        <a:pt x="943" y="412"/>
                      </a:lnTo>
                      <a:lnTo>
                        <a:pt x="918" y="400"/>
                      </a:lnTo>
                      <a:lnTo>
                        <a:pt x="850" y="406"/>
                      </a:lnTo>
                      <a:lnTo>
                        <a:pt x="776" y="412"/>
                      </a:lnTo>
                      <a:lnTo>
                        <a:pt x="698" y="415"/>
                      </a:lnTo>
                      <a:lnTo>
                        <a:pt x="617" y="415"/>
                      </a:lnTo>
                      <a:lnTo>
                        <a:pt x="552" y="410"/>
                      </a:lnTo>
                      <a:lnTo>
                        <a:pt x="489" y="400"/>
                      </a:lnTo>
                      <a:lnTo>
                        <a:pt x="429" y="386"/>
                      </a:lnTo>
                      <a:lnTo>
                        <a:pt x="372" y="366"/>
                      </a:lnTo>
                      <a:lnTo>
                        <a:pt x="316" y="344"/>
                      </a:lnTo>
                      <a:lnTo>
                        <a:pt x="264" y="318"/>
                      </a:lnTo>
                      <a:lnTo>
                        <a:pt x="215" y="290"/>
                      </a:lnTo>
                      <a:lnTo>
                        <a:pt x="169" y="259"/>
                      </a:lnTo>
                      <a:lnTo>
                        <a:pt x="125" y="227"/>
                      </a:lnTo>
                      <a:lnTo>
                        <a:pt x="84" y="193"/>
                      </a:lnTo>
                      <a:lnTo>
                        <a:pt x="172" y="140"/>
                      </a:lnTo>
                      <a:close/>
                      <a:moveTo>
                        <a:pt x="772" y="98"/>
                      </a:moveTo>
                      <a:lnTo>
                        <a:pt x="800" y="99"/>
                      </a:lnTo>
                      <a:lnTo>
                        <a:pt x="824" y="105"/>
                      </a:lnTo>
                      <a:lnTo>
                        <a:pt x="847" y="115"/>
                      </a:lnTo>
                      <a:lnTo>
                        <a:pt x="865" y="127"/>
                      </a:lnTo>
                      <a:lnTo>
                        <a:pt x="879" y="143"/>
                      </a:lnTo>
                      <a:lnTo>
                        <a:pt x="885" y="159"/>
                      </a:lnTo>
                      <a:lnTo>
                        <a:pt x="885" y="176"/>
                      </a:lnTo>
                      <a:lnTo>
                        <a:pt x="877" y="193"/>
                      </a:lnTo>
                      <a:lnTo>
                        <a:pt x="865" y="207"/>
                      </a:lnTo>
                      <a:lnTo>
                        <a:pt x="847" y="218"/>
                      </a:lnTo>
                      <a:lnTo>
                        <a:pt x="824" y="225"/>
                      </a:lnTo>
                      <a:lnTo>
                        <a:pt x="798" y="228"/>
                      </a:lnTo>
                      <a:lnTo>
                        <a:pt x="771" y="227"/>
                      </a:lnTo>
                      <a:lnTo>
                        <a:pt x="746" y="221"/>
                      </a:lnTo>
                      <a:lnTo>
                        <a:pt x="724" y="213"/>
                      </a:lnTo>
                      <a:lnTo>
                        <a:pt x="706" y="199"/>
                      </a:lnTo>
                      <a:lnTo>
                        <a:pt x="692" y="185"/>
                      </a:lnTo>
                      <a:lnTo>
                        <a:pt x="686" y="167"/>
                      </a:lnTo>
                      <a:lnTo>
                        <a:pt x="686" y="150"/>
                      </a:lnTo>
                      <a:lnTo>
                        <a:pt x="694" y="134"/>
                      </a:lnTo>
                      <a:lnTo>
                        <a:pt x="706" y="120"/>
                      </a:lnTo>
                      <a:lnTo>
                        <a:pt x="724" y="109"/>
                      </a:lnTo>
                      <a:lnTo>
                        <a:pt x="747" y="101"/>
                      </a:lnTo>
                      <a:lnTo>
                        <a:pt x="772" y="98"/>
                      </a:lnTo>
                      <a:close/>
                      <a:moveTo>
                        <a:pt x="609" y="0"/>
                      </a:moveTo>
                      <a:lnTo>
                        <a:pt x="628" y="1"/>
                      </a:lnTo>
                      <a:lnTo>
                        <a:pt x="645" y="6"/>
                      </a:lnTo>
                      <a:lnTo>
                        <a:pt x="660" y="13"/>
                      </a:lnTo>
                      <a:lnTo>
                        <a:pt x="671" y="24"/>
                      </a:lnTo>
                      <a:lnTo>
                        <a:pt x="677" y="36"/>
                      </a:lnTo>
                      <a:lnTo>
                        <a:pt x="675" y="49"/>
                      </a:lnTo>
                      <a:lnTo>
                        <a:pt x="669" y="60"/>
                      </a:lnTo>
                      <a:lnTo>
                        <a:pt x="659" y="69"/>
                      </a:lnTo>
                      <a:lnTo>
                        <a:pt x="643" y="76"/>
                      </a:lnTo>
                      <a:lnTo>
                        <a:pt x="623" y="78"/>
                      </a:lnTo>
                      <a:lnTo>
                        <a:pt x="604" y="77"/>
                      </a:lnTo>
                      <a:lnTo>
                        <a:pt x="587" y="72"/>
                      </a:lnTo>
                      <a:lnTo>
                        <a:pt x="573" y="64"/>
                      </a:lnTo>
                      <a:lnTo>
                        <a:pt x="562" y="53"/>
                      </a:lnTo>
                      <a:lnTo>
                        <a:pt x="556" y="41"/>
                      </a:lnTo>
                      <a:lnTo>
                        <a:pt x="557" y="29"/>
                      </a:lnTo>
                      <a:lnTo>
                        <a:pt x="563" y="18"/>
                      </a:lnTo>
                      <a:lnTo>
                        <a:pt x="575" y="8"/>
                      </a:lnTo>
                      <a:lnTo>
                        <a:pt x="590" y="2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7658" name="Left-Right Arrow 8"/>
            <p:cNvSpPr>
              <a:spLocks noChangeArrowheads="1"/>
            </p:cNvSpPr>
            <p:nvPr/>
          </p:nvSpPr>
          <p:spPr bwMode="auto">
            <a:xfrm rot="-1971537">
              <a:off x="6497734" y="4550981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  <p:sp>
          <p:nvSpPr>
            <p:cNvPr id="27659" name="Left-Right Arrow 9"/>
            <p:cNvSpPr>
              <a:spLocks noChangeArrowheads="1"/>
            </p:cNvSpPr>
            <p:nvPr/>
          </p:nvSpPr>
          <p:spPr bwMode="auto">
            <a:xfrm rot="1971537" flipH="1">
              <a:off x="7171714" y="4544618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Customizing the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424053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Site Editor tab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Use provided editor or custom HTML and CSS to configure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Site Header – HTML and CSS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Body Content – Layout HTML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Site Footer – HTML</a:t>
            </a:r>
          </a:p>
          <a:p>
            <a:pPr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Widgets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Add or remove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Configure with Widget Editor and Markdown</a:t>
            </a:r>
          </a:p>
          <a:p>
            <a:pPr lvl="1"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</a:rPr>
              <a:t>Widget types: text, image, RSS feed, data listing</a:t>
            </a:r>
          </a:p>
          <a:p>
            <a:pPr>
              <a:defRPr/>
            </a:pPr>
            <a:endParaRPr lang="en-US" sz="2400" dirty="0">
              <a:solidFill>
                <a:srgbClr val="D9D9D9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2964926"/>
            <a:ext cx="4462462" cy="1628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6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http://doc.arcgis.com/en/open-data/provider/design-the-layout-of-your-open-data-site.htm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8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Using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4927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Markdown is used in the Widget Editor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D9D9D9"/>
                </a:solidFill>
                <a:latin typeface="Avenir Light"/>
                <a:cs typeface="Avenir Light"/>
              </a:rPr>
              <a:t>Markdown Basics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solidFill>
                  <a:srgbClr val="D9D9D9"/>
                </a:solidFill>
                <a:latin typeface="Avenir Light"/>
                <a:cs typeface="Avenir Light"/>
                <a:hlinkClick r:id="rId3"/>
              </a:rPr>
              <a:t>http://daringfireball.net/projects/markdown/basics</a:t>
            </a:r>
            <a:endParaRPr lang="en-US" sz="2200" dirty="0">
              <a:solidFill>
                <a:srgbClr val="D9D9D9"/>
              </a:solidFill>
              <a:latin typeface="Avenir Light"/>
              <a:cs typeface="Avenir Light"/>
            </a:endParaRPr>
          </a:p>
          <a:p>
            <a:pPr lvl="1">
              <a:buFont typeface="Arial"/>
              <a:buChar char="•"/>
              <a:defRPr/>
            </a:pPr>
            <a:endParaRPr lang="en-US" sz="2200" dirty="0">
              <a:solidFill>
                <a:srgbClr val="D9D9D9"/>
              </a:solidFill>
              <a:latin typeface="Avenir Light"/>
              <a:cs typeface="Avenir Light"/>
            </a:endParaRPr>
          </a:p>
          <a:p>
            <a:pPr>
              <a:defRPr/>
            </a:pPr>
            <a:endParaRPr lang="en-US" sz="2400" dirty="0">
              <a:solidFill>
                <a:srgbClr val="D9D9D9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10" y="364660"/>
            <a:ext cx="5761537" cy="62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Grouping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1045972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Thematic tags to direct users to specific datasets</a:t>
            </a:r>
          </a:p>
          <a:p>
            <a:pP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Add search options to the site URL</a:t>
            </a:r>
          </a:p>
          <a:p>
            <a:pPr lvl="1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Full Search: 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  <a:hlinkClick r:id="rId3"/>
              </a:rPr>
              <a:t>http://talgov.tlcgis.opendata.arcgis.com/datasets?</a:t>
            </a:r>
            <a:r>
              <a:rPr lang="en-US" sz="2400" b="0" i="1" dirty="0">
                <a:solidFill>
                  <a:srgbClr val="D9D9D9"/>
                </a:solidFill>
                <a:latin typeface="Avenir Light"/>
                <a:cs typeface="Avenir Light"/>
                <a:hlinkClick r:id="rId3"/>
              </a:rPr>
              <a:t>q=business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 </a:t>
            </a:r>
          </a:p>
          <a:p>
            <a:pPr lvl="1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Tag Search: 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  <a:hlinkClick r:id="rId4"/>
              </a:rPr>
              <a:t>http://opendata.dc.gov/datasets?</a:t>
            </a:r>
            <a:r>
              <a:rPr lang="en-US" sz="2400" b="0" i="1" dirty="0">
                <a:solidFill>
                  <a:srgbClr val="FFFF00"/>
                </a:solidFill>
                <a:latin typeface="Avenir Light"/>
                <a:cs typeface="Avenir Light"/>
                <a:hlinkClick r:id="rId4"/>
              </a:rPr>
              <a:t>keyword=education</a:t>
            </a:r>
            <a:endParaRPr lang="en-US" sz="2000" b="0" i="1" dirty="0">
              <a:solidFill>
                <a:srgbClr val="FFFF00"/>
              </a:solidFill>
              <a:latin typeface="Avenir Light"/>
              <a:cs typeface="Avenir Light"/>
            </a:endParaRPr>
          </a:p>
          <a:p>
            <a:pPr lvl="1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Group Search: 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  <a:hlinkClick r:id="rId5"/>
              </a:rPr>
              <a:t>https://hifld-dhs-gii.opendata.arcgis.com/datasets?</a:t>
            </a:r>
            <a:r>
              <a:rPr lang="en-US" sz="2400" b="0" i="1" dirty="0">
                <a:solidFill>
                  <a:srgbClr val="D9D9D9"/>
                </a:solidFill>
                <a:latin typeface="Avenir Light"/>
                <a:cs typeface="Avenir Light"/>
                <a:hlinkClick r:id="rId5"/>
              </a:rPr>
              <a:t>group_id=</a:t>
            </a:r>
            <a:r>
              <a:rPr lang="en-US" sz="2000" b="0" i="1" dirty="0">
                <a:solidFill>
                  <a:srgbClr val="D9D9D9"/>
                </a:solidFill>
                <a:latin typeface="Avenir Light"/>
                <a:cs typeface="Avenir Light"/>
                <a:hlinkClick r:id="rId5"/>
              </a:rPr>
              <a:t>c9584c01b4564b188b98d3ef9cf3e57c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 </a:t>
            </a:r>
          </a:p>
          <a:p>
            <a:pP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Attach link to text, (text widget) using markdown</a:t>
            </a:r>
          </a:p>
          <a:p>
            <a:pPr lvl="1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[Education](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  <a:hlinkClick r:id="rId4"/>
              </a:rPr>
              <a:t>http://opendata.dc.gov/datasets?keyword=education</a:t>
            </a: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)</a:t>
            </a:r>
          </a:p>
          <a:p>
            <a:pPr lvl="2">
              <a:defRPr/>
            </a:pP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e.g. </a:t>
            </a: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  <a:hlinkClick r:id="rId6"/>
              </a:rPr>
              <a:t>http://opendata.dc.gov</a:t>
            </a: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 </a:t>
            </a:r>
          </a:p>
          <a:p>
            <a:pP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Attach link to image, (image widget) using markdown</a:t>
            </a:r>
          </a:p>
          <a:p>
            <a:pPr lvl="1">
              <a:defRPr/>
            </a:pPr>
            <a:r>
              <a:rPr lang="en-US" sz="2000" dirty="0">
                <a:solidFill>
                  <a:srgbClr val="D9D9D9"/>
                </a:solidFill>
                <a:latin typeface="Avenir Light"/>
                <a:cs typeface="Avenir Light"/>
              </a:rPr>
              <a:t>Specify Image Source URL and Image Link</a:t>
            </a:r>
          </a:p>
          <a:p>
            <a:pPr lvl="2">
              <a:defRPr/>
            </a:pP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e.g. </a:t>
            </a: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  <a:hlinkClick r:id="rId7"/>
              </a:rPr>
              <a:t>http://vicroadsopendata.vicroadsmaps.opendata.arcgis.com/</a:t>
            </a:r>
            <a:r>
              <a:rPr lang="en-US" sz="1800" dirty="0">
                <a:solidFill>
                  <a:srgbClr val="D9D9D9"/>
                </a:solidFill>
                <a:latin typeface="Avenir Light"/>
                <a:cs typeface="Avenir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33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HTML / CSS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120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Brookline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http://data.brooklinema.gov/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Header Button: </a:t>
            </a:r>
            <a:r>
              <a:rPr lang="en-US" sz="2000" dirty="0">
                <a:hlinkClick r:id="rId4"/>
              </a:rPr>
              <a:t>http://esriurl.com/BrooklineButton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Grid: </a:t>
            </a:r>
            <a:r>
              <a:rPr lang="en-US" sz="2000" dirty="0">
                <a:hlinkClick r:id="rId5"/>
              </a:rPr>
              <a:t>http://esriurl.com/BrooklineGrid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400" dirty="0"/>
              <a:t>Charlotte </a:t>
            </a:r>
            <a:r>
              <a:rPr lang="en-US" dirty="0"/>
              <a:t>(</a:t>
            </a:r>
            <a:r>
              <a:rPr lang="en-US" dirty="0">
                <a:hlinkClick r:id="rId6"/>
              </a:rPr>
              <a:t>http://clt.charlotte.opendata.arcgis.com/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7"/>
              </a:rPr>
              <a:t>http://esriurl.com/CharlotteCSS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400" dirty="0"/>
              <a:t>California Dept. of Public Health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8"/>
              </a:rPr>
              <a:t>http://esriurl.com/CDPHcss</a:t>
            </a:r>
            <a:endParaRPr lang="en-US" sz="2000" dirty="0"/>
          </a:p>
          <a:p>
            <a:pPr lvl="1"/>
            <a:r>
              <a:rPr lang="en-US" sz="2000" dirty="0"/>
              <a:t>Body: </a:t>
            </a:r>
            <a:r>
              <a:rPr lang="en-US" sz="2000" dirty="0">
                <a:hlinkClick r:id="rId9"/>
              </a:rPr>
              <a:t>http://esriurl.com/CDPHbody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Footer: </a:t>
            </a:r>
            <a:r>
              <a:rPr lang="en-US" sz="2000" dirty="0">
                <a:hlinkClick r:id="rId10"/>
              </a:rPr>
              <a:t>http://esriurl.com/CDPHfooter</a:t>
            </a:r>
            <a:endParaRPr lang="en-US" sz="2000" dirty="0"/>
          </a:p>
          <a:p>
            <a:pPr marL="0" indent="0">
              <a:buNone/>
            </a:pPr>
            <a:r>
              <a:rPr lang="en-US" sz="2400" dirty="0"/>
              <a:t>Detroit </a:t>
            </a:r>
            <a:r>
              <a:rPr lang="en-US" dirty="0"/>
              <a:t>(</a:t>
            </a:r>
            <a:r>
              <a:rPr lang="en-US" dirty="0">
                <a:hlinkClick r:id="rId11"/>
              </a:rPr>
              <a:t>https://data.detroitmi.gov/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Footer/Header/CSS: </a:t>
            </a:r>
            <a:r>
              <a:rPr lang="en-US" sz="2000" dirty="0">
                <a:hlinkClick r:id="rId12"/>
              </a:rPr>
              <a:t>http://esriurl.com/Detroitcode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292466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HTML / CSS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120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Police Foundation</a:t>
            </a:r>
          </a:p>
          <a:p>
            <a:pPr lvl="1"/>
            <a:r>
              <a:rPr lang="en-US" sz="2000" dirty="0"/>
              <a:t>Body Layout: </a:t>
            </a:r>
            <a:r>
              <a:rPr lang="en-US" sz="2000" dirty="0">
                <a:hlinkClick r:id="rId3"/>
              </a:rPr>
              <a:t>http://esriurl.com/PoliceBody</a:t>
            </a:r>
            <a:endParaRPr lang="en-US" sz="2000" dirty="0"/>
          </a:p>
          <a:p>
            <a:pPr lvl="1"/>
            <a:r>
              <a:rPr lang="en-US" sz="2000" dirty="0"/>
              <a:t>Extra CSS: </a:t>
            </a:r>
            <a:r>
              <a:rPr lang="en-US" sz="2000" dirty="0">
                <a:hlinkClick r:id="rId4"/>
              </a:rPr>
              <a:t>http://esriurl.com/PoliceCSS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San Francisco </a:t>
            </a:r>
          </a:p>
          <a:p>
            <a:pPr lvl="1"/>
            <a:r>
              <a:rPr lang="en-US" sz="2000" dirty="0">
                <a:hlinkClick r:id="rId5"/>
              </a:rPr>
              <a:t>http://esriurl.com/SFcode</a:t>
            </a:r>
            <a:endParaRPr lang="en-US" sz="2000" dirty="0"/>
          </a:p>
          <a:p>
            <a:pPr marL="0" indent="0">
              <a:buNone/>
            </a:pPr>
            <a:r>
              <a:rPr lang="en-US" sz="2400" dirty="0"/>
              <a:t>Extra - changing placeholder text in </a:t>
            </a:r>
            <a:r>
              <a:rPr lang="en-US" sz="2400" dirty="0" err="1"/>
              <a:t>Webkit</a:t>
            </a:r>
            <a:r>
              <a:rPr lang="en-US" sz="2400" dirty="0"/>
              <a:t> browsers: </a:t>
            </a:r>
          </a:p>
          <a:p>
            <a:pPr lvl="1"/>
            <a:r>
              <a:rPr lang="en-US" sz="2000" dirty="0">
                <a:hlinkClick r:id="rId6"/>
              </a:rPr>
              <a:t>http://esriurl.com/WebKitPlaceholder</a:t>
            </a:r>
            <a:r>
              <a:rPr lang="en-US" sz="20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954619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Customizing the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11603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Exercise 4: Customize your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5166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Customize your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u="sng" dirty="0">
                <a:hlinkClick r:id="rId3"/>
              </a:rPr>
              <a:t>http://tugisconf.maps.arcgis.com</a:t>
            </a:r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Site Editor tab</a:t>
            </a:r>
          </a:p>
          <a:p>
            <a:r>
              <a:rPr lang="en-US" dirty="0"/>
              <a:t>Design the layout of your Open Data site</a:t>
            </a:r>
          </a:p>
          <a:p>
            <a:pPr lvl="1"/>
            <a:r>
              <a:rPr lang="en-US" dirty="0">
                <a:hlinkClick r:id="rId4"/>
              </a:rPr>
              <a:t>http://doc.arcgis.com/en/open-data/provider/design-the-layout-of-your-open-data-site.htm</a:t>
            </a:r>
            <a:endParaRPr lang="en-US" dirty="0"/>
          </a:p>
          <a:p>
            <a:r>
              <a:rPr lang="en-US" dirty="0"/>
              <a:t>Add widgets to Site Header, Body Content, and Site Footer</a:t>
            </a:r>
          </a:p>
          <a:p>
            <a:r>
              <a:rPr lang="en-US" dirty="0"/>
              <a:t>Add widget to group your data</a:t>
            </a:r>
          </a:p>
          <a:p>
            <a:r>
              <a:rPr lang="en-US" dirty="0"/>
              <a:t>Try sample HTML / CSS code</a:t>
            </a:r>
          </a:p>
        </p:txBody>
      </p:sp>
    </p:spTree>
    <p:extLst>
      <p:ext uri="{BB962C8B-B14F-4D97-AF65-F5344CB8AC3E}">
        <p14:creationId xmlns:p14="http://schemas.microsoft.com/office/powerpoint/2010/main" val="5808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Promoting your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9402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Engaging your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422400"/>
            <a:ext cx="9753600" cy="524129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Make your Open Data site public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Keep your Open Data site fresh (new datasets, highlighted datasets, design)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Use a 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Link to open data from apps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Start a two-way conversation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Set up a twitter account or blog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Speak at local seminars or conferences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Connect to the local data community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Civic hacking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Host events 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Hackathons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Contests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D9D9D9"/>
                </a:solidFill>
                <a:latin typeface="Avenir Light"/>
                <a:cs typeface="Avenir Light"/>
              </a:rPr>
              <a:t>Showcase how people are using your data</a:t>
            </a:r>
          </a:p>
        </p:txBody>
      </p:sp>
      <p:grpSp>
        <p:nvGrpSpPr>
          <p:cNvPr id="61444" name="Group 48"/>
          <p:cNvGrpSpPr>
            <a:grpSpLocks noChangeAspect="1"/>
          </p:cNvGrpSpPr>
          <p:nvPr/>
        </p:nvGrpSpPr>
        <p:grpSpPr bwMode="auto">
          <a:xfrm>
            <a:off x="7993063" y="3071813"/>
            <a:ext cx="3352800" cy="3201987"/>
            <a:chOff x="1574" y="2827"/>
            <a:chExt cx="543" cy="519"/>
          </a:xfrm>
        </p:grpSpPr>
        <p:sp useBgFill="1">
          <p:nvSpPr>
            <p:cNvPr id="61445" name="Freeform 50"/>
            <p:cNvSpPr>
              <a:spLocks/>
            </p:cNvSpPr>
            <p:nvPr/>
          </p:nvSpPr>
          <p:spPr bwMode="auto">
            <a:xfrm>
              <a:off x="1574" y="2827"/>
              <a:ext cx="543" cy="519"/>
            </a:xfrm>
            <a:custGeom>
              <a:avLst/>
              <a:gdLst>
                <a:gd name="T0" fmla="*/ 9 w 2714"/>
                <a:gd name="T1" fmla="*/ 0 h 2598"/>
                <a:gd name="T2" fmla="*/ 10 w 2714"/>
                <a:gd name="T3" fmla="*/ 2 h 2598"/>
                <a:gd name="T4" fmla="*/ 10 w 2714"/>
                <a:gd name="T5" fmla="*/ 3 h 2598"/>
                <a:gd name="T6" fmla="*/ 10 w 2714"/>
                <a:gd name="T7" fmla="*/ 3 h 2598"/>
                <a:gd name="T8" fmla="*/ 10 w 2714"/>
                <a:gd name="T9" fmla="*/ 3 h 2598"/>
                <a:gd name="T10" fmla="*/ 11 w 2714"/>
                <a:gd name="T11" fmla="*/ 4 h 2598"/>
                <a:gd name="T12" fmla="*/ 12 w 2714"/>
                <a:gd name="T13" fmla="*/ 5 h 2598"/>
                <a:gd name="T14" fmla="*/ 12 w 2714"/>
                <a:gd name="T15" fmla="*/ 4 h 2598"/>
                <a:gd name="T16" fmla="*/ 13 w 2714"/>
                <a:gd name="T17" fmla="*/ 3 h 2598"/>
                <a:gd name="T18" fmla="*/ 15 w 2714"/>
                <a:gd name="T19" fmla="*/ 3 h 2598"/>
                <a:gd name="T20" fmla="*/ 16 w 2714"/>
                <a:gd name="T21" fmla="*/ 3 h 2598"/>
                <a:gd name="T22" fmla="*/ 16 w 2714"/>
                <a:gd name="T23" fmla="*/ 5 h 2598"/>
                <a:gd name="T24" fmla="*/ 17 w 2714"/>
                <a:gd name="T25" fmla="*/ 6 h 2598"/>
                <a:gd name="T26" fmla="*/ 18 w 2714"/>
                <a:gd name="T27" fmla="*/ 6 h 2598"/>
                <a:gd name="T28" fmla="*/ 18 w 2714"/>
                <a:gd name="T29" fmla="*/ 7 h 2598"/>
                <a:gd name="T30" fmla="*/ 19 w 2714"/>
                <a:gd name="T31" fmla="*/ 8 h 2598"/>
                <a:gd name="T32" fmla="*/ 20 w 2714"/>
                <a:gd name="T33" fmla="*/ 9 h 2598"/>
                <a:gd name="T34" fmla="*/ 20 w 2714"/>
                <a:gd name="T35" fmla="*/ 10 h 2598"/>
                <a:gd name="T36" fmla="*/ 20 w 2714"/>
                <a:gd name="T37" fmla="*/ 11 h 2598"/>
                <a:gd name="T38" fmla="*/ 21 w 2714"/>
                <a:gd name="T39" fmla="*/ 12 h 2598"/>
                <a:gd name="T40" fmla="*/ 21 w 2714"/>
                <a:gd name="T41" fmla="*/ 13 h 2598"/>
                <a:gd name="T42" fmla="*/ 22 w 2714"/>
                <a:gd name="T43" fmla="*/ 14 h 2598"/>
                <a:gd name="T44" fmla="*/ 22 w 2714"/>
                <a:gd name="T45" fmla="*/ 16 h 2598"/>
                <a:gd name="T46" fmla="*/ 21 w 2714"/>
                <a:gd name="T47" fmla="*/ 18 h 2598"/>
                <a:gd name="T48" fmla="*/ 20 w 2714"/>
                <a:gd name="T49" fmla="*/ 19 h 2598"/>
                <a:gd name="T50" fmla="*/ 17 w 2714"/>
                <a:gd name="T51" fmla="*/ 20 h 2598"/>
                <a:gd name="T52" fmla="*/ 15 w 2714"/>
                <a:gd name="T53" fmla="*/ 19 h 2598"/>
                <a:gd name="T54" fmla="*/ 14 w 2714"/>
                <a:gd name="T55" fmla="*/ 20 h 2598"/>
                <a:gd name="T56" fmla="*/ 13 w 2714"/>
                <a:gd name="T57" fmla="*/ 21 h 2598"/>
                <a:gd name="T58" fmla="*/ 12 w 2714"/>
                <a:gd name="T59" fmla="*/ 20 h 2598"/>
                <a:gd name="T60" fmla="*/ 12 w 2714"/>
                <a:gd name="T61" fmla="*/ 16 h 2598"/>
                <a:gd name="T62" fmla="*/ 10 w 2714"/>
                <a:gd name="T63" fmla="*/ 16 h 2598"/>
                <a:gd name="T64" fmla="*/ 10 w 2714"/>
                <a:gd name="T65" fmla="*/ 20 h 2598"/>
                <a:gd name="T66" fmla="*/ 9 w 2714"/>
                <a:gd name="T67" fmla="*/ 21 h 2598"/>
                <a:gd name="T68" fmla="*/ 7 w 2714"/>
                <a:gd name="T69" fmla="*/ 20 h 2598"/>
                <a:gd name="T70" fmla="*/ 7 w 2714"/>
                <a:gd name="T71" fmla="*/ 19 h 2598"/>
                <a:gd name="T72" fmla="*/ 5 w 2714"/>
                <a:gd name="T73" fmla="*/ 20 h 2598"/>
                <a:gd name="T74" fmla="*/ 2 w 2714"/>
                <a:gd name="T75" fmla="*/ 19 h 2598"/>
                <a:gd name="T76" fmla="*/ 1 w 2714"/>
                <a:gd name="T77" fmla="*/ 18 h 2598"/>
                <a:gd name="T78" fmla="*/ 0 w 2714"/>
                <a:gd name="T79" fmla="*/ 16 h 2598"/>
                <a:gd name="T80" fmla="*/ 0 w 2714"/>
                <a:gd name="T81" fmla="*/ 14 h 2598"/>
                <a:gd name="T82" fmla="*/ 0 w 2714"/>
                <a:gd name="T83" fmla="*/ 13 h 2598"/>
                <a:gd name="T84" fmla="*/ 1 w 2714"/>
                <a:gd name="T85" fmla="*/ 12 h 2598"/>
                <a:gd name="T86" fmla="*/ 1 w 2714"/>
                <a:gd name="T87" fmla="*/ 12 h 2598"/>
                <a:gd name="T88" fmla="*/ 2 w 2714"/>
                <a:gd name="T89" fmla="*/ 11 h 2598"/>
                <a:gd name="T90" fmla="*/ 2 w 2714"/>
                <a:gd name="T91" fmla="*/ 10 h 2598"/>
                <a:gd name="T92" fmla="*/ 3 w 2714"/>
                <a:gd name="T93" fmla="*/ 8 h 2598"/>
                <a:gd name="T94" fmla="*/ 4 w 2714"/>
                <a:gd name="T95" fmla="*/ 8 h 2598"/>
                <a:gd name="T96" fmla="*/ 5 w 2714"/>
                <a:gd name="T97" fmla="*/ 8 h 2598"/>
                <a:gd name="T98" fmla="*/ 5 w 2714"/>
                <a:gd name="T99" fmla="*/ 7 h 2598"/>
                <a:gd name="T100" fmla="*/ 5 w 2714"/>
                <a:gd name="T101" fmla="*/ 5 h 2598"/>
                <a:gd name="T102" fmla="*/ 5 w 2714"/>
                <a:gd name="T103" fmla="*/ 3 h 2598"/>
                <a:gd name="T104" fmla="*/ 6 w 2714"/>
                <a:gd name="T105" fmla="*/ 2 h 2598"/>
                <a:gd name="T106" fmla="*/ 6 w 2714"/>
                <a:gd name="T107" fmla="*/ 1 h 2598"/>
                <a:gd name="T108" fmla="*/ 7 w 2714"/>
                <a:gd name="T109" fmla="*/ 0 h 25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4" h="2598">
                  <a:moveTo>
                    <a:pt x="953" y="0"/>
                  </a:moveTo>
                  <a:lnTo>
                    <a:pt x="992" y="3"/>
                  </a:lnTo>
                  <a:lnTo>
                    <a:pt x="1029" y="12"/>
                  </a:lnTo>
                  <a:lnTo>
                    <a:pt x="1063" y="26"/>
                  </a:lnTo>
                  <a:lnTo>
                    <a:pt x="1095" y="47"/>
                  </a:lnTo>
                  <a:lnTo>
                    <a:pt x="1122" y="70"/>
                  </a:lnTo>
                  <a:lnTo>
                    <a:pt x="1147" y="99"/>
                  </a:lnTo>
                  <a:lnTo>
                    <a:pt x="1166" y="130"/>
                  </a:lnTo>
                  <a:lnTo>
                    <a:pt x="1181" y="164"/>
                  </a:lnTo>
                  <a:lnTo>
                    <a:pt x="1190" y="202"/>
                  </a:lnTo>
                  <a:lnTo>
                    <a:pt x="1193" y="240"/>
                  </a:lnTo>
                  <a:lnTo>
                    <a:pt x="1190" y="274"/>
                  </a:lnTo>
                  <a:lnTo>
                    <a:pt x="1183" y="308"/>
                  </a:lnTo>
                  <a:lnTo>
                    <a:pt x="1205" y="320"/>
                  </a:lnTo>
                  <a:lnTo>
                    <a:pt x="1224" y="335"/>
                  </a:lnTo>
                  <a:lnTo>
                    <a:pt x="1242" y="354"/>
                  </a:lnTo>
                  <a:lnTo>
                    <a:pt x="1243" y="355"/>
                  </a:lnTo>
                  <a:lnTo>
                    <a:pt x="1245" y="356"/>
                  </a:lnTo>
                  <a:lnTo>
                    <a:pt x="1247" y="360"/>
                  </a:lnTo>
                  <a:lnTo>
                    <a:pt x="1251" y="364"/>
                  </a:lnTo>
                  <a:lnTo>
                    <a:pt x="1254" y="370"/>
                  </a:lnTo>
                  <a:lnTo>
                    <a:pt x="1259" y="377"/>
                  </a:lnTo>
                  <a:lnTo>
                    <a:pt x="1264" y="385"/>
                  </a:lnTo>
                  <a:lnTo>
                    <a:pt x="1272" y="398"/>
                  </a:lnTo>
                  <a:lnTo>
                    <a:pt x="1281" y="411"/>
                  </a:lnTo>
                  <a:lnTo>
                    <a:pt x="1292" y="428"/>
                  </a:lnTo>
                  <a:lnTo>
                    <a:pt x="1304" y="448"/>
                  </a:lnTo>
                  <a:lnTo>
                    <a:pt x="1318" y="473"/>
                  </a:lnTo>
                  <a:lnTo>
                    <a:pt x="1335" y="500"/>
                  </a:lnTo>
                  <a:lnTo>
                    <a:pt x="1355" y="532"/>
                  </a:lnTo>
                  <a:lnTo>
                    <a:pt x="1375" y="568"/>
                  </a:lnTo>
                  <a:lnTo>
                    <a:pt x="1401" y="609"/>
                  </a:lnTo>
                  <a:lnTo>
                    <a:pt x="1427" y="656"/>
                  </a:lnTo>
                  <a:lnTo>
                    <a:pt x="1459" y="707"/>
                  </a:lnTo>
                  <a:lnTo>
                    <a:pt x="1473" y="678"/>
                  </a:lnTo>
                  <a:lnTo>
                    <a:pt x="1492" y="651"/>
                  </a:lnTo>
                  <a:lnTo>
                    <a:pt x="1517" y="629"/>
                  </a:lnTo>
                  <a:lnTo>
                    <a:pt x="1544" y="609"/>
                  </a:lnTo>
                  <a:lnTo>
                    <a:pt x="1540" y="583"/>
                  </a:lnTo>
                  <a:lnTo>
                    <a:pt x="1538" y="554"/>
                  </a:lnTo>
                  <a:lnTo>
                    <a:pt x="1542" y="512"/>
                  </a:lnTo>
                  <a:lnTo>
                    <a:pt x="1553" y="473"/>
                  </a:lnTo>
                  <a:lnTo>
                    <a:pt x="1570" y="436"/>
                  </a:lnTo>
                  <a:lnTo>
                    <a:pt x="1593" y="404"/>
                  </a:lnTo>
                  <a:lnTo>
                    <a:pt x="1622" y="375"/>
                  </a:lnTo>
                  <a:lnTo>
                    <a:pt x="1654" y="352"/>
                  </a:lnTo>
                  <a:lnTo>
                    <a:pt x="1691" y="335"/>
                  </a:lnTo>
                  <a:lnTo>
                    <a:pt x="1731" y="324"/>
                  </a:lnTo>
                  <a:lnTo>
                    <a:pt x="1772" y="320"/>
                  </a:lnTo>
                  <a:lnTo>
                    <a:pt x="1814" y="324"/>
                  </a:lnTo>
                  <a:lnTo>
                    <a:pt x="1854" y="335"/>
                  </a:lnTo>
                  <a:lnTo>
                    <a:pt x="1890" y="352"/>
                  </a:lnTo>
                  <a:lnTo>
                    <a:pt x="1923" y="375"/>
                  </a:lnTo>
                  <a:lnTo>
                    <a:pt x="1951" y="404"/>
                  </a:lnTo>
                  <a:lnTo>
                    <a:pt x="1975" y="436"/>
                  </a:lnTo>
                  <a:lnTo>
                    <a:pt x="1992" y="473"/>
                  </a:lnTo>
                  <a:lnTo>
                    <a:pt x="2003" y="512"/>
                  </a:lnTo>
                  <a:lnTo>
                    <a:pt x="2006" y="554"/>
                  </a:lnTo>
                  <a:lnTo>
                    <a:pt x="2005" y="583"/>
                  </a:lnTo>
                  <a:lnTo>
                    <a:pt x="1999" y="610"/>
                  </a:lnTo>
                  <a:lnTo>
                    <a:pt x="2028" y="630"/>
                  </a:lnTo>
                  <a:lnTo>
                    <a:pt x="2053" y="654"/>
                  </a:lnTo>
                  <a:lnTo>
                    <a:pt x="2073" y="683"/>
                  </a:lnTo>
                  <a:lnTo>
                    <a:pt x="2087" y="685"/>
                  </a:lnTo>
                  <a:lnTo>
                    <a:pt x="2102" y="689"/>
                  </a:lnTo>
                  <a:lnTo>
                    <a:pt x="2119" y="694"/>
                  </a:lnTo>
                  <a:lnTo>
                    <a:pt x="2147" y="707"/>
                  </a:lnTo>
                  <a:lnTo>
                    <a:pt x="2170" y="723"/>
                  </a:lnTo>
                  <a:lnTo>
                    <a:pt x="2190" y="741"/>
                  </a:lnTo>
                  <a:lnTo>
                    <a:pt x="2206" y="763"/>
                  </a:lnTo>
                  <a:lnTo>
                    <a:pt x="2218" y="787"/>
                  </a:lnTo>
                  <a:lnTo>
                    <a:pt x="2229" y="814"/>
                  </a:lnTo>
                  <a:lnTo>
                    <a:pt x="2237" y="843"/>
                  </a:lnTo>
                  <a:lnTo>
                    <a:pt x="2243" y="873"/>
                  </a:lnTo>
                  <a:lnTo>
                    <a:pt x="2248" y="904"/>
                  </a:lnTo>
                  <a:lnTo>
                    <a:pt x="2253" y="938"/>
                  </a:lnTo>
                  <a:lnTo>
                    <a:pt x="2258" y="972"/>
                  </a:lnTo>
                  <a:lnTo>
                    <a:pt x="2261" y="1009"/>
                  </a:lnTo>
                  <a:lnTo>
                    <a:pt x="2298" y="1020"/>
                  </a:lnTo>
                  <a:lnTo>
                    <a:pt x="2332" y="1036"/>
                  </a:lnTo>
                  <a:lnTo>
                    <a:pt x="2362" y="1058"/>
                  </a:lnTo>
                  <a:lnTo>
                    <a:pt x="2390" y="1082"/>
                  </a:lnTo>
                  <a:lnTo>
                    <a:pt x="2413" y="1111"/>
                  </a:lnTo>
                  <a:lnTo>
                    <a:pt x="2432" y="1144"/>
                  </a:lnTo>
                  <a:lnTo>
                    <a:pt x="2445" y="1177"/>
                  </a:lnTo>
                  <a:lnTo>
                    <a:pt x="2455" y="1215"/>
                  </a:lnTo>
                  <a:lnTo>
                    <a:pt x="2457" y="1254"/>
                  </a:lnTo>
                  <a:lnTo>
                    <a:pt x="2456" y="1278"/>
                  </a:lnTo>
                  <a:lnTo>
                    <a:pt x="2452" y="1302"/>
                  </a:lnTo>
                  <a:lnTo>
                    <a:pt x="2475" y="1313"/>
                  </a:lnTo>
                  <a:lnTo>
                    <a:pt x="2497" y="1326"/>
                  </a:lnTo>
                  <a:lnTo>
                    <a:pt x="2515" y="1343"/>
                  </a:lnTo>
                  <a:lnTo>
                    <a:pt x="2535" y="1365"/>
                  </a:lnTo>
                  <a:lnTo>
                    <a:pt x="2549" y="1390"/>
                  </a:lnTo>
                  <a:lnTo>
                    <a:pt x="2559" y="1417"/>
                  </a:lnTo>
                  <a:lnTo>
                    <a:pt x="2565" y="1445"/>
                  </a:lnTo>
                  <a:lnTo>
                    <a:pt x="2567" y="1475"/>
                  </a:lnTo>
                  <a:lnTo>
                    <a:pt x="2566" y="1508"/>
                  </a:lnTo>
                  <a:lnTo>
                    <a:pt x="2576" y="1509"/>
                  </a:lnTo>
                  <a:lnTo>
                    <a:pt x="2584" y="1511"/>
                  </a:lnTo>
                  <a:lnTo>
                    <a:pt x="2604" y="1518"/>
                  </a:lnTo>
                  <a:lnTo>
                    <a:pt x="2622" y="1528"/>
                  </a:lnTo>
                  <a:lnTo>
                    <a:pt x="2636" y="1540"/>
                  </a:lnTo>
                  <a:lnTo>
                    <a:pt x="2651" y="1556"/>
                  </a:lnTo>
                  <a:lnTo>
                    <a:pt x="2662" y="1575"/>
                  </a:lnTo>
                  <a:lnTo>
                    <a:pt x="2671" y="1598"/>
                  </a:lnTo>
                  <a:lnTo>
                    <a:pt x="2681" y="1626"/>
                  </a:lnTo>
                  <a:lnTo>
                    <a:pt x="2687" y="1659"/>
                  </a:lnTo>
                  <a:lnTo>
                    <a:pt x="2693" y="1696"/>
                  </a:lnTo>
                  <a:lnTo>
                    <a:pt x="2699" y="1741"/>
                  </a:lnTo>
                  <a:lnTo>
                    <a:pt x="2703" y="1790"/>
                  </a:lnTo>
                  <a:lnTo>
                    <a:pt x="2706" y="1847"/>
                  </a:lnTo>
                  <a:lnTo>
                    <a:pt x="2709" y="1910"/>
                  </a:lnTo>
                  <a:lnTo>
                    <a:pt x="2711" y="1981"/>
                  </a:lnTo>
                  <a:lnTo>
                    <a:pt x="2714" y="2061"/>
                  </a:lnTo>
                  <a:lnTo>
                    <a:pt x="2712" y="2108"/>
                  </a:lnTo>
                  <a:lnTo>
                    <a:pt x="2704" y="2153"/>
                  </a:lnTo>
                  <a:lnTo>
                    <a:pt x="2689" y="2198"/>
                  </a:lnTo>
                  <a:lnTo>
                    <a:pt x="2669" y="2240"/>
                  </a:lnTo>
                  <a:lnTo>
                    <a:pt x="2642" y="2280"/>
                  </a:lnTo>
                  <a:lnTo>
                    <a:pt x="2611" y="2316"/>
                  </a:lnTo>
                  <a:lnTo>
                    <a:pt x="2575" y="2350"/>
                  </a:lnTo>
                  <a:lnTo>
                    <a:pt x="2534" y="2380"/>
                  </a:lnTo>
                  <a:lnTo>
                    <a:pt x="2489" y="2406"/>
                  </a:lnTo>
                  <a:lnTo>
                    <a:pt x="2440" y="2426"/>
                  </a:lnTo>
                  <a:lnTo>
                    <a:pt x="2390" y="2443"/>
                  </a:lnTo>
                  <a:lnTo>
                    <a:pt x="2336" y="2455"/>
                  </a:lnTo>
                  <a:lnTo>
                    <a:pt x="2281" y="2463"/>
                  </a:lnTo>
                  <a:lnTo>
                    <a:pt x="2224" y="2465"/>
                  </a:lnTo>
                  <a:lnTo>
                    <a:pt x="2153" y="2462"/>
                  </a:lnTo>
                  <a:lnTo>
                    <a:pt x="2080" y="2451"/>
                  </a:lnTo>
                  <a:lnTo>
                    <a:pt x="2010" y="2431"/>
                  </a:lnTo>
                  <a:lnTo>
                    <a:pt x="1941" y="2405"/>
                  </a:lnTo>
                  <a:lnTo>
                    <a:pt x="1873" y="2370"/>
                  </a:lnTo>
                  <a:lnTo>
                    <a:pt x="1873" y="2372"/>
                  </a:lnTo>
                  <a:lnTo>
                    <a:pt x="1871" y="2413"/>
                  </a:lnTo>
                  <a:lnTo>
                    <a:pt x="1861" y="2451"/>
                  </a:lnTo>
                  <a:lnTo>
                    <a:pt x="1847" y="2487"/>
                  </a:lnTo>
                  <a:lnTo>
                    <a:pt x="1827" y="2518"/>
                  </a:lnTo>
                  <a:lnTo>
                    <a:pt x="1804" y="2545"/>
                  </a:lnTo>
                  <a:lnTo>
                    <a:pt x="1777" y="2567"/>
                  </a:lnTo>
                  <a:lnTo>
                    <a:pt x="1746" y="2584"/>
                  </a:lnTo>
                  <a:lnTo>
                    <a:pt x="1713" y="2595"/>
                  </a:lnTo>
                  <a:lnTo>
                    <a:pt x="1676" y="2598"/>
                  </a:lnTo>
                  <a:lnTo>
                    <a:pt x="1640" y="2595"/>
                  </a:lnTo>
                  <a:lnTo>
                    <a:pt x="1606" y="2584"/>
                  </a:lnTo>
                  <a:lnTo>
                    <a:pt x="1576" y="2567"/>
                  </a:lnTo>
                  <a:lnTo>
                    <a:pt x="1548" y="2545"/>
                  </a:lnTo>
                  <a:lnTo>
                    <a:pt x="1524" y="2518"/>
                  </a:lnTo>
                  <a:lnTo>
                    <a:pt x="1505" y="2487"/>
                  </a:lnTo>
                  <a:lnTo>
                    <a:pt x="1491" y="2451"/>
                  </a:lnTo>
                  <a:lnTo>
                    <a:pt x="1482" y="2413"/>
                  </a:lnTo>
                  <a:lnTo>
                    <a:pt x="1478" y="2372"/>
                  </a:lnTo>
                  <a:lnTo>
                    <a:pt x="1478" y="1995"/>
                  </a:lnTo>
                  <a:lnTo>
                    <a:pt x="1480" y="1960"/>
                  </a:lnTo>
                  <a:lnTo>
                    <a:pt x="1488" y="1925"/>
                  </a:lnTo>
                  <a:lnTo>
                    <a:pt x="1500" y="1893"/>
                  </a:lnTo>
                  <a:lnTo>
                    <a:pt x="1216" y="1893"/>
                  </a:lnTo>
                  <a:lnTo>
                    <a:pt x="1226" y="1925"/>
                  </a:lnTo>
                  <a:lnTo>
                    <a:pt x="1234" y="1960"/>
                  </a:lnTo>
                  <a:lnTo>
                    <a:pt x="1236" y="1995"/>
                  </a:lnTo>
                  <a:lnTo>
                    <a:pt x="1236" y="2372"/>
                  </a:lnTo>
                  <a:lnTo>
                    <a:pt x="1233" y="2413"/>
                  </a:lnTo>
                  <a:lnTo>
                    <a:pt x="1224" y="2451"/>
                  </a:lnTo>
                  <a:lnTo>
                    <a:pt x="1210" y="2487"/>
                  </a:lnTo>
                  <a:lnTo>
                    <a:pt x="1190" y="2518"/>
                  </a:lnTo>
                  <a:lnTo>
                    <a:pt x="1166" y="2545"/>
                  </a:lnTo>
                  <a:lnTo>
                    <a:pt x="1139" y="2567"/>
                  </a:lnTo>
                  <a:lnTo>
                    <a:pt x="1108" y="2584"/>
                  </a:lnTo>
                  <a:lnTo>
                    <a:pt x="1074" y="2595"/>
                  </a:lnTo>
                  <a:lnTo>
                    <a:pt x="1039" y="2598"/>
                  </a:lnTo>
                  <a:lnTo>
                    <a:pt x="1003" y="2595"/>
                  </a:lnTo>
                  <a:lnTo>
                    <a:pt x="969" y="2584"/>
                  </a:lnTo>
                  <a:lnTo>
                    <a:pt x="938" y="2567"/>
                  </a:lnTo>
                  <a:lnTo>
                    <a:pt x="911" y="2545"/>
                  </a:lnTo>
                  <a:lnTo>
                    <a:pt x="887" y="2518"/>
                  </a:lnTo>
                  <a:lnTo>
                    <a:pt x="867" y="2487"/>
                  </a:lnTo>
                  <a:lnTo>
                    <a:pt x="853" y="2451"/>
                  </a:lnTo>
                  <a:lnTo>
                    <a:pt x="844" y="2413"/>
                  </a:lnTo>
                  <a:lnTo>
                    <a:pt x="841" y="2372"/>
                  </a:lnTo>
                  <a:lnTo>
                    <a:pt x="841" y="2370"/>
                  </a:lnTo>
                  <a:lnTo>
                    <a:pt x="773" y="2405"/>
                  </a:lnTo>
                  <a:lnTo>
                    <a:pt x="704" y="2431"/>
                  </a:lnTo>
                  <a:lnTo>
                    <a:pt x="634" y="2451"/>
                  </a:lnTo>
                  <a:lnTo>
                    <a:pt x="563" y="2462"/>
                  </a:lnTo>
                  <a:lnTo>
                    <a:pt x="490" y="2465"/>
                  </a:lnTo>
                  <a:lnTo>
                    <a:pt x="433" y="2463"/>
                  </a:lnTo>
                  <a:lnTo>
                    <a:pt x="378" y="2455"/>
                  </a:lnTo>
                  <a:lnTo>
                    <a:pt x="324" y="2443"/>
                  </a:lnTo>
                  <a:lnTo>
                    <a:pt x="274" y="2426"/>
                  </a:lnTo>
                  <a:lnTo>
                    <a:pt x="227" y="2406"/>
                  </a:lnTo>
                  <a:lnTo>
                    <a:pt x="182" y="2380"/>
                  </a:lnTo>
                  <a:lnTo>
                    <a:pt x="141" y="2350"/>
                  </a:lnTo>
                  <a:lnTo>
                    <a:pt x="103" y="2316"/>
                  </a:lnTo>
                  <a:lnTo>
                    <a:pt x="72" y="2280"/>
                  </a:lnTo>
                  <a:lnTo>
                    <a:pt x="45" y="2240"/>
                  </a:lnTo>
                  <a:lnTo>
                    <a:pt x="25" y="2198"/>
                  </a:lnTo>
                  <a:lnTo>
                    <a:pt x="11" y="2154"/>
                  </a:lnTo>
                  <a:lnTo>
                    <a:pt x="3" y="2108"/>
                  </a:lnTo>
                  <a:lnTo>
                    <a:pt x="0" y="2063"/>
                  </a:lnTo>
                  <a:lnTo>
                    <a:pt x="3" y="1984"/>
                  </a:lnTo>
                  <a:lnTo>
                    <a:pt x="5" y="1913"/>
                  </a:lnTo>
                  <a:lnTo>
                    <a:pt x="9" y="1850"/>
                  </a:lnTo>
                  <a:lnTo>
                    <a:pt x="11" y="1794"/>
                  </a:lnTo>
                  <a:lnTo>
                    <a:pt x="16" y="1745"/>
                  </a:lnTo>
                  <a:lnTo>
                    <a:pt x="21" y="1701"/>
                  </a:lnTo>
                  <a:lnTo>
                    <a:pt x="26" y="1664"/>
                  </a:lnTo>
                  <a:lnTo>
                    <a:pt x="33" y="1632"/>
                  </a:lnTo>
                  <a:lnTo>
                    <a:pt x="40" y="1604"/>
                  </a:lnTo>
                  <a:lnTo>
                    <a:pt x="49" y="1582"/>
                  </a:lnTo>
                  <a:lnTo>
                    <a:pt x="58" y="1563"/>
                  </a:lnTo>
                  <a:lnTo>
                    <a:pt x="69" y="1547"/>
                  </a:lnTo>
                  <a:lnTo>
                    <a:pt x="83" y="1535"/>
                  </a:lnTo>
                  <a:lnTo>
                    <a:pt x="97" y="1526"/>
                  </a:lnTo>
                  <a:lnTo>
                    <a:pt x="113" y="1517"/>
                  </a:lnTo>
                  <a:lnTo>
                    <a:pt x="131" y="1511"/>
                  </a:lnTo>
                  <a:lnTo>
                    <a:pt x="140" y="1509"/>
                  </a:lnTo>
                  <a:lnTo>
                    <a:pt x="148" y="1508"/>
                  </a:lnTo>
                  <a:lnTo>
                    <a:pt x="148" y="1475"/>
                  </a:lnTo>
                  <a:lnTo>
                    <a:pt x="149" y="1445"/>
                  </a:lnTo>
                  <a:lnTo>
                    <a:pt x="155" y="1417"/>
                  </a:lnTo>
                  <a:lnTo>
                    <a:pt x="166" y="1390"/>
                  </a:lnTo>
                  <a:lnTo>
                    <a:pt x="181" y="1365"/>
                  </a:lnTo>
                  <a:lnTo>
                    <a:pt x="199" y="1343"/>
                  </a:lnTo>
                  <a:lnTo>
                    <a:pt x="218" y="1326"/>
                  </a:lnTo>
                  <a:lnTo>
                    <a:pt x="239" y="1313"/>
                  </a:lnTo>
                  <a:lnTo>
                    <a:pt x="262" y="1302"/>
                  </a:lnTo>
                  <a:lnTo>
                    <a:pt x="258" y="1278"/>
                  </a:lnTo>
                  <a:lnTo>
                    <a:pt x="257" y="1254"/>
                  </a:lnTo>
                  <a:lnTo>
                    <a:pt x="260" y="1214"/>
                  </a:lnTo>
                  <a:lnTo>
                    <a:pt x="270" y="1175"/>
                  </a:lnTo>
                  <a:lnTo>
                    <a:pt x="285" y="1139"/>
                  </a:lnTo>
                  <a:lnTo>
                    <a:pt x="305" y="1106"/>
                  </a:lnTo>
                  <a:lnTo>
                    <a:pt x="331" y="1077"/>
                  </a:lnTo>
                  <a:lnTo>
                    <a:pt x="360" y="1052"/>
                  </a:lnTo>
                  <a:lnTo>
                    <a:pt x="392" y="1031"/>
                  </a:lnTo>
                  <a:lnTo>
                    <a:pt x="428" y="1017"/>
                  </a:lnTo>
                  <a:lnTo>
                    <a:pt x="467" y="1007"/>
                  </a:lnTo>
                  <a:lnTo>
                    <a:pt x="507" y="1003"/>
                  </a:lnTo>
                  <a:lnTo>
                    <a:pt x="546" y="1006"/>
                  </a:lnTo>
                  <a:lnTo>
                    <a:pt x="582" y="1014"/>
                  </a:lnTo>
                  <a:lnTo>
                    <a:pt x="616" y="1028"/>
                  </a:lnTo>
                  <a:lnTo>
                    <a:pt x="647" y="1046"/>
                  </a:lnTo>
                  <a:lnTo>
                    <a:pt x="675" y="1069"/>
                  </a:lnTo>
                  <a:lnTo>
                    <a:pt x="675" y="1055"/>
                  </a:lnTo>
                  <a:lnTo>
                    <a:pt x="672" y="947"/>
                  </a:lnTo>
                  <a:lnTo>
                    <a:pt x="651" y="925"/>
                  </a:lnTo>
                  <a:lnTo>
                    <a:pt x="635" y="901"/>
                  </a:lnTo>
                  <a:lnTo>
                    <a:pt x="624" y="873"/>
                  </a:lnTo>
                  <a:lnTo>
                    <a:pt x="618" y="843"/>
                  </a:lnTo>
                  <a:lnTo>
                    <a:pt x="613" y="789"/>
                  </a:lnTo>
                  <a:lnTo>
                    <a:pt x="610" y="741"/>
                  </a:lnTo>
                  <a:lnTo>
                    <a:pt x="609" y="696"/>
                  </a:lnTo>
                  <a:lnTo>
                    <a:pt x="607" y="653"/>
                  </a:lnTo>
                  <a:lnTo>
                    <a:pt x="607" y="609"/>
                  </a:lnTo>
                  <a:lnTo>
                    <a:pt x="609" y="564"/>
                  </a:lnTo>
                  <a:lnTo>
                    <a:pt x="611" y="515"/>
                  </a:lnTo>
                  <a:lnTo>
                    <a:pt x="616" y="462"/>
                  </a:lnTo>
                  <a:lnTo>
                    <a:pt x="621" y="429"/>
                  </a:lnTo>
                  <a:lnTo>
                    <a:pt x="633" y="398"/>
                  </a:lnTo>
                  <a:lnTo>
                    <a:pt x="649" y="370"/>
                  </a:lnTo>
                  <a:lnTo>
                    <a:pt x="669" y="344"/>
                  </a:lnTo>
                  <a:lnTo>
                    <a:pt x="694" y="323"/>
                  </a:lnTo>
                  <a:lnTo>
                    <a:pt x="722" y="306"/>
                  </a:lnTo>
                  <a:lnTo>
                    <a:pt x="715" y="274"/>
                  </a:lnTo>
                  <a:lnTo>
                    <a:pt x="713" y="240"/>
                  </a:lnTo>
                  <a:lnTo>
                    <a:pt x="716" y="202"/>
                  </a:lnTo>
                  <a:lnTo>
                    <a:pt x="725" y="164"/>
                  </a:lnTo>
                  <a:lnTo>
                    <a:pt x="739" y="130"/>
                  </a:lnTo>
                  <a:lnTo>
                    <a:pt x="760" y="99"/>
                  </a:lnTo>
                  <a:lnTo>
                    <a:pt x="784" y="70"/>
                  </a:lnTo>
                  <a:lnTo>
                    <a:pt x="812" y="47"/>
                  </a:lnTo>
                  <a:lnTo>
                    <a:pt x="843" y="26"/>
                  </a:lnTo>
                  <a:lnTo>
                    <a:pt x="877" y="12"/>
                  </a:lnTo>
                  <a:lnTo>
                    <a:pt x="915" y="3"/>
                  </a:lnTo>
                  <a:lnTo>
                    <a:pt x="953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46" name="Freeform 51"/>
            <p:cNvSpPr>
              <a:spLocks noEditPoints="1"/>
            </p:cNvSpPr>
            <p:nvPr/>
          </p:nvSpPr>
          <p:spPr bwMode="auto">
            <a:xfrm>
              <a:off x="1700" y="3012"/>
              <a:ext cx="288" cy="170"/>
            </a:xfrm>
            <a:custGeom>
              <a:avLst/>
              <a:gdLst>
                <a:gd name="T0" fmla="*/ 10 w 1440"/>
                <a:gd name="T1" fmla="*/ 7 h 850"/>
                <a:gd name="T2" fmla="*/ 3 w 1440"/>
                <a:gd name="T3" fmla="*/ 3 h 850"/>
                <a:gd name="T4" fmla="*/ 3 w 1440"/>
                <a:gd name="T5" fmla="*/ 3 h 850"/>
                <a:gd name="T6" fmla="*/ 3 w 1440"/>
                <a:gd name="T7" fmla="*/ 4 h 850"/>
                <a:gd name="T8" fmla="*/ 3 w 1440"/>
                <a:gd name="T9" fmla="*/ 3 h 850"/>
                <a:gd name="T10" fmla="*/ 3 w 1440"/>
                <a:gd name="T11" fmla="*/ 3 h 850"/>
                <a:gd name="T12" fmla="*/ 4 w 1440"/>
                <a:gd name="T13" fmla="*/ 3 h 850"/>
                <a:gd name="T14" fmla="*/ 4 w 1440"/>
                <a:gd name="T15" fmla="*/ 3 h 850"/>
                <a:gd name="T16" fmla="*/ 4 w 1440"/>
                <a:gd name="T17" fmla="*/ 3 h 850"/>
                <a:gd name="T18" fmla="*/ 3 w 1440"/>
                <a:gd name="T19" fmla="*/ 3 h 850"/>
                <a:gd name="T20" fmla="*/ 4 w 1440"/>
                <a:gd name="T21" fmla="*/ 3 h 850"/>
                <a:gd name="T22" fmla="*/ 9 w 1440"/>
                <a:gd name="T23" fmla="*/ 2 h 850"/>
                <a:gd name="T24" fmla="*/ 9 w 1440"/>
                <a:gd name="T25" fmla="*/ 2 h 850"/>
                <a:gd name="T26" fmla="*/ 8 w 1440"/>
                <a:gd name="T27" fmla="*/ 2 h 850"/>
                <a:gd name="T28" fmla="*/ 8 w 1440"/>
                <a:gd name="T29" fmla="*/ 3 h 850"/>
                <a:gd name="T30" fmla="*/ 7 w 1440"/>
                <a:gd name="T31" fmla="*/ 3 h 850"/>
                <a:gd name="T32" fmla="*/ 7 w 1440"/>
                <a:gd name="T33" fmla="*/ 3 h 850"/>
                <a:gd name="T34" fmla="*/ 7 w 1440"/>
                <a:gd name="T35" fmla="*/ 3 h 850"/>
                <a:gd name="T36" fmla="*/ 7 w 1440"/>
                <a:gd name="T37" fmla="*/ 4 h 850"/>
                <a:gd name="T38" fmla="*/ 7 w 1440"/>
                <a:gd name="T39" fmla="*/ 4 h 850"/>
                <a:gd name="T40" fmla="*/ 10 w 1440"/>
                <a:gd name="T41" fmla="*/ 4 h 850"/>
                <a:gd name="T42" fmla="*/ 5 w 1440"/>
                <a:gd name="T43" fmla="*/ 4 h 850"/>
                <a:gd name="T44" fmla="*/ 6 w 1440"/>
                <a:gd name="T45" fmla="*/ 3 h 850"/>
                <a:gd name="T46" fmla="*/ 6 w 1440"/>
                <a:gd name="T47" fmla="*/ 3 h 850"/>
                <a:gd name="T48" fmla="*/ 5 w 1440"/>
                <a:gd name="T49" fmla="*/ 3 h 850"/>
                <a:gd name="T50" fmla="*/ 5 w 1440"/>
                <a:gd name="T51" fmla="*/ 3 h 850"/>
                <a:gd name="T52" fmla="*/ 5 w 1440"/>
                <a:gd name="T53" fmla="*/ 2 h 850"/>
                <a:gd name="T54" fmla="*/ 4 w 1440"/>
                <a:gd name="T55" fmla="*/ 2 h 850"/>
                <a:gd name="T56" fmla="*/ 4 w 1440"/>
                <a:gd name="T57" fmla="*/ 2 h 850"/>
                <a:gd name="T58" fmla="*/ 3 w 1440"/>
                <a:gd name="T59" fmla="*/ 2 h 850"/>
                <a:gd name="T60" fmla="*/ 3 w 1440"/>
                <a:gd name="T61" fmla="*/ 2 h 850"/>
                <a:gd name="T62" fmla="*/ 6 w 1440"/>
                <a:gd name="T63" fmla="*/ 1 h 850"/>
                <a:gd name="T64" fmla="*/ 6 w 1440"/>
                <a:gd name="T65" fmla="*/ 2 h 850"/>
                <a:gd name="T66" fmla="*/ 6 w 1440"/>
                <a:gd name="T67" fmla="*/ 2 h 850"/>
                <a:gd name="T68" fmla="*/ 6 w 1440"/>
                <a:gd name="T69" fmla="*/ 1 h 850"/>
                <a:gd name="T70" fmla="*/ 3 w 1440"/>
                <a:gd name="T71" fmla="*/ 1 h 850"/>
                <a:gd name="T72" fmla="*/ 3 w 1440"/>
                <a:gd name="T73" fmla="*/ 1 h 850"/>
                <a:gd name="T74" fmla="*/ 4 w 1440"/>
                <a:gd name="T75" fmla="*/ 1 h 850"/>
                <a:gd name="T76" fmla="*/ 5 w 1440"/>
                <a:gd name="T77" fmla="*/ 2 h 850"/>
                <a:gd name="T78" fmla="*/ 5 w 1440"/>
                <a:gd name="T79" fmla="*/ 2 h 850"/>
                <a:gd name="T80" fmla="*/ 5 w 1440"/>
                <a:gd name="T81" fmla="*/ 2 h 850"/>
                <a:gd name="T82" fmla="*/ 6 w 1440"/>
                <a:gd name="T83" fmla="*/ 2 h 850"/>
                <a:gd name="T84" fmla="*/ 7 w 1440"/>
                <a:gd name="T85" fmla="*/ 2 h 850"/>
                <a:gd name="T86" fmla="*/ 7 w 1440"/>
                <a:gd name="T87" fmla="*/ 2 h 850"/>
                <a:gd name="T88" fmla="*/ 8 w 1440"/>
                <a:gd name="T89" fmla="*/ 2 h 850"/>
                <a:gd name="T90" fmla="*/ 3 w 1440"/>
                <a:gd name="T91" fmla="*/ 1 h 850"/>
                <a:gd name="T92" fmla="*/ 12 w 1440"/>
                <a:gd name="T93" fmla="*/ 4 h 850"/>
                <a:gd name="T94" fmla="*/ 11 w 1440"/>
                <a:gd name="T95" fmla="*/ 4 h 850"/>
                <a:gd name="T96" fmla="*/ 10 w 1440"/>
                <a:gd name="T97" fmla="*/ 5 h 850"/>
                <a:gd name="T98" fmla="*/ 1 w 1440"/>
                <a:gd name="T99" fmla="*/ 5 h 850"/>
                <a:gd name="T100" fmla="*/ 1 w 1440"/>
                <a:gd name="T101" fmla="*/ 4 h 850"/>
                <a:gd name="T102" fmla="*/ 0 w 1440"/>
                <a:gd name="T103" fmla="*/ 4 h 8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40" h="850">
                  <a:moveTo>
                    <a:pt x="187" y="755"/>
                  </a:moveTo>
                  <a:lnTo>
                    <a:pt x="1268" y="755"/>
                  </a:lnTo>
                  <a:lnTo>
                    <a:pt x="1263" y="804"/>
                  </a:lnTo>
                  <a:lnTo>
                    <a:pt x="1258" y="850"/>
                  </a:lnTo>
                  <a:lnTo>
                    <a:pt x="197" y="850"/>
                  </a:lnTo>
                  <a:lnTo>
                    <a:pt x="193" y="804"/>
                  </a:lnTo>
                  <a:lnTo>
                    <a:pt x="187" y="755"/>
                  </a:lnTo>
                  <a:close/>
                  <a:moveTo>
                    <a:pt x="375" y="401"/>
                  </a:moveTo>
                  <a:lnTo>
                    <a:pt x="391" y="403"/>
                  </a:lnTo>
                  <a:lnTo>
                    <a:pt x="404" y="407"/>
                  </a:lnTo>
                  <a:lnTo>
                    <a:pt x="413" y="414"/>
                  </a:lnTo>
                  <a:lnTo>
                    <a:pt x="415" y="423"/>
                  </a:lnTo>
                  <a:lnTo>
                    <a:pt x="413" y="431"/>
                  </a:lnTo>
                  <a:lnTo>
                    <a:pt x="404" y="437"/>
                  </a:lnTo>
                  <a:lnTo>
                    <a:pt x="391" y="442"/>
                  </a:lnTo>
                  <a:lnTo>
                    <a:pt x="375" y="443"/>
                  </a:lnTo>
                  <a:lnTo>
                    <a:pt x="359" y="442"/>
                  </a:lnTo>
                  <a:lnTo>
                    <a:pt x="347" y="437"/>
                  </a:lnTo>
                  <a:lnTo>
                    <a:pt x="339" y="431"/>
                  </a:lnTo>
                  <a:lnTo>
                    <a:pt x="335" y="423"/>
                  </a:lnTo>
                  <a:lnTo>
                    <a:pt x="339" y="414"/>
                  </a:lnTo>
                  <a:lnTo>
                    <a:pt x="347" y="407"/>
                  </a:lnTo>
                  <a:lnTo>
                    <a:pt x="359" y="403"/>
                  </a:lnTo>
                  <a:lnTo>
                    <a:pt x="375" y="401"/>
                  </a:lnTo>
                  <a:close/>
                  <a:moveTo>
                    <a:pt x="479" y="319"/>
                  </a:moveTo>
                  <a:lnTo>
                    <a:pt x="496" y="320"/>
                  </a:lnTo>
                  <a:lnTo>
                    <a:pt x="509" y="324"/>
                  </a:lnTo>
                  <a:lnTo>
                    <a:pt x="522" y="330"/>
                  </a:lnTo>
                  <a:lnTo>
                    <a:pt x="529" y="337"/>
                  </a:lnTo>
                  <a:lnTo>
                    <a:pt x="531" y="347"/>
                  </a:lnTo>
                  <a:lnTo>
                    <a:pt x="529" y="355"/>
                  </a:lnTo>
                  <a:lnTo>
                    <a:pt x="522" y="362"/>
                  </a:lnTo>
                  <a:lnTo>
                    <a:pt x="509" y="368"/>
                  </a:lnTo>
                  <a:lnTo>
                    <a:pt x="496" y="372"/>
                  </a:lnTo>
                  <a:lnTo>
                    <a:pt x="479" y="373"/>
                  </a:lnTo>
                  <a:lnTo>
                    <a:pt x="462" y="372"/>
                  </a:lnTo>
                  <a:lnTo>
                    <a:pt x="448" y="368"/>
                  </a:lnTo>
                  <a:lnTo>
                    <a:pt x="437" y="362"/>
                  </a:lnTo>
                  <a:lnTo>
                    <a:pt x="430" y="355"/>
                  </a:lnTo>
                  <a:lnTo>
                    <a:pt x="426" y="347"/>
                  </a:lnTo>
                  <a:lnTo>
                    <a:pt x="430" y="337"/>
                  </a:lnTo>
                  <a:lnTo>
                    <a:pt x="437" y="330"/>
                  </a:lnTo>
                  <a:lnTo>
                    <a:pt x="448" y="324"/>
                  </a:lnTo>
                  <a:lnTo>
                    <a:pt x="462" y="320"/>
                  </a:lnTo>
                  <a:lnTo>
                    <a:pt x="479" y="319"/>
                  </a:lnTo>
                  <a:close/>
                  <a:moveTo>
                    <a:pt x="1125" y="293"/>
                  </a:moveTo>
                  <a:lnTo>
                    <a:pt x="1121" y="296"/>
                  </a:lnTo>
                  <a:lnTo>
                    <a:pt x="1119" y="298"/>
                  </a:lnTo>
                  <a:lnTo>
                    <a:pt x="1116" y="299"/>
                  </a:lnTo>
                  <a:lnTo>
                    <a:pt x="1115" y="299"/>
                  </a:lnTo>
                  <a:lnTo>
                    <a:pt x="1112" y="301"/>
                  </a:lnTo>
                  <a:lnTo>
                    <a:pt x="1104" y="304"/>
                  </a:lnTo>
                  <a:lnTo>
                    <a:pt x="1095" y="307"/>
                  </a:lnTo>
                  <a:lnTo>
                    <a:pt x="1083" y="307"/>
                  </a:lnTo>
                  <a:lnTo>
                    <a:pt x="1068" y="305"/>
                  </a:lnTo>
                  <a:lnTo>
                    <a:pt x="1054" y="304"/>
                  </a:lnTo>
                  <a:lnTo>
                    <a:pt x="1035" y="304"/>
                  </a:lnTo>
                  <a:lnTo>
                    <a:pt x="1021" y="305"/>
                  </a:lnTo>
                  <a:lnTo>
                    <a:pt x="1003" y="310"/>
                  </a:lnTo>
                  <a:lnTo>
                    <a:pt x="982" y="320"/>
                  </a:lnTo>
                  <a:lnTo>
                    <a:pt x="959" y="332"/>
                  </a:lnTo>
                  <a:lnTo>
                    <a:pt x="939" y="345"/>
                  </a:lnTo>
                  <a:lnTo>
                    <a:pt x="922" y="357"/>
                  </a:lnTo>
                  <a:lnTo>
                    <a:pt x="907" y="371"/>
                  </a:lnTo>
                  <a:lnTo>
                    <a:pt x="890" y="384"/>
                  </a:lnTo>
                  <a:lnTo>
                    <a:pt x="871" y="397"/>
                  </a:lnTo>
                  <a:lnTo>
                    <a:pt x="866" y="402"/>
                  </a:lnTo>
                  <a:lnTo>
                    <a:pt x="862" y="406"/>
                  </a:lnTo>
                  <a:lnTo>
                    <a:pt x="860" y="409"/>
                  </a:lnTo>
                  <a:lnTo>
                    <a:pt x="860" y="414"/>
                  </a:lnTo>
                  <a:lnTo>
                    <a:pt x="862" y="424"/>
                  </a:lnTo>
                  <a:lnTo>
                    <a:pt x="870" y="431"/>
                  </a:lnTo>
                  <a:lnTo>
                    <a:pt x="881" y="440"/>
                  </a:lnTo>
                  <a:lnTo>
                    <a:pt x="884" y="446"/>
                  </a:lnTo>
                  <a:lnTo>
                    <a:pt x="885" y="454"/>
                  </a:lnTo>
                  <a:lnTo>
                    <a:pt x="885" y="463"/>
                  </a:lnTo>
                  <a:lnTo>
                    <a:pt x="883" y="472"/>
                  </a:lnTo>
                  <a:lnTo>
                    <a:pt x="882" y="482"/>
                  </a:lnTo>
                  <a:lnTo>
                    <a:pt x="882" y="492"/>
                  </a:lnTo>
                  <a:lnTo>
                    <a:pt x="882" y="498"/>
                  </a:lnTo>
                  <a:lnTo>
                    <a:pt x="881" y="501"/>
                  </a:lnTo>
                  <a:lnTo>
                    <a:pt x="879" y="506"/>
                  </a:lnTo>
                  <a:lnTo>
                    <a:pt x="876" y="510"/>
                  </a:lnTo>
                  <a:lnTo>
                    <a:pt x="1252" y="510"/>
                  </a:lnTo>
                  <a:lnTo>
                    <a:pt x="1125" y="293"/>
                  </a:lnTo>
                  <a:close/>
                  <a:moveTo>
                    <a:pt x="364" y="204"/>
                  </a:moveTo>
                  <a:lnTo>
                    <a:pt x="171" y="510"/>
                  </a:lnTo>
                  <a:lnTo>
                    <a:pt x="566" y="510"/>
                  </a:lnTo>
                  <a:lnTo>
                    <a:pt x="594" y="494"/>
                  </a:lnTo>
                  <a:lnTo>
                    <a:pt x="625" y="476"/>
                  </a:lnTo>
                  <a:lnTo>
                    <a:pt x="658" y="457"/>
                  </a:lnTo>
                  <a:lnTo>
                    <a:pt x="693" y="435"/>
                  </a:lnTo>
                  <a:lnTo>
                    <a:pt x="694" y="432"/>
                  </a:lnTo>
                  <a:lnTo>
                    <a:pt x="696" y="430"/>
                  </a:lnTo>
                  <a:lnTo>
                    <a:pt x="696" y="426"/>
                  </a:lnTo>
                  <a:lnTo>
                    <a:pt x="693" y="424"/>
                  </a:lnTo>
                  <a:lnTo>
                    <a:pt x="680" y="411"/>
                  </a:lnTo>
                  <a:lnTo>
                    <a:pt x="671" y="401"/>
                  </a:lnTo>
                  <a:lnTo>
                    <a:pt x="665" y="394"/>
                  </a:lnTo>
                  <a:lnTo>
                    <a:pt x="663" y="389"/>
                  </a:lnTo>
                  <a:lnTo>
                    <a:pt x="661" y="379"/>
                  </a:lnTo>
                  <a:lnTo>
                    <a:pt x="662" y="367"/>
                  </a:lnTo>
                  <a:lnTo>
                    <a:pt x="663" y="355"/>
                  </a:lnTo>
                  <a:lnTo>
                    <a:pt x="661" y="342"/>
                  </a:lnTo>
                  <a:lnTo>
                    <a:pt x="661" y="341"/>
                  </a:lnTo>
                  <a:lnTo>
                    <a:pt x="658" y="338"/>
                  </a:lnTo>
                  <a:lnTo>
                    <a:pt x="601" y="298"/>
                  </a:lnTo>
                  <a:lnTo>
                    <a:pt x="574" y="292"/>
                  </a:lnTo>
                  <a:lnTo>
                    <a:pt x="546" y="285"/>
                  </a:lnTo>
                  <a:lnTo>
                    <a:pt x="522" y="278"/>
                  </a:lnTo>
                  <a:lnTo>
                    <a:pt x="500" y="272"/>
                  </a:lnTo>
                  <a:lnTo>
                    <a:pt x="489" y="267"/>
                  </a:lnTo>
                  <a:lnTo>
                    <a:pt x="479" y="263"/>
                  </a:lnTo>
                  <a:lnTo>
                    <a:pt x="471" y="259"/>
                  </a:lnTo>
                  <a:lnTo>
                    <a:pt x="463" y="252"/>
                  </a:lnTo>
                  <a:lnTo>
                    <a:pt x="457" y="243"/>
                  </a:lnTo>
                  <a:lnTo>
                    <a:pt x="453" y="228"/>
                  </a:lnTo>
                  <a:lnTo>
                    <a:pt x="449" y="227"/>
                  </a:lnTo>
                  <a:lnTo>
                    <a:pt x="439" y="226"/>
                  </a:lnTo>
                  <a:lnTo>
                    <a:pt x="428" y="223"/>
                  </a:lnTo>
                  <a:lnTo>
                    <a:pt x="416" y="222"/>
                  </a:lnTo>
                  <a:lnTo>
                    <a:pt x="407" y="221"/>
                  </a:lnTo>
                  <a:lnTo>
                    <a:pt x="402" y="221"/>
                  </a:lnTo>
                  <a:lnTo>
                    <a:pt x="380" y="212"/>
                  </a:lnTo>
                  <a:lnTo>
                    <a:pt x="364" y="204"/>
                  </a:lnTo>
                  <a:close/>
                  <a:moveTo>
                    <a:pt x="773" y="172"/>
                  </a:moveTo>
                  <a:lnTo>
                    <a:pt x="790" y="174"/>
                  </a:lnTo>
                  <a:lnTo>
                    <a:pt x="804" y="178"/>
                  </a:lnTo>
                  <a:lnTo>
                    <a:pt x="814" y="186"/>
                  </a:lnTo>
                  <a:lnTo>
                    <a:pt x="818" y="195"/>
                  </a:lnTo>
                  <a:lnTo>
                    <a:pt x="814" y="205"/>
                  </a:lnTo>
                  <a:lnTo>
                    <a:pt x="804" y="212"/>
                  </a:lnTo>
                  <a:lnTo>
                    <a:pt x="790" y="217"/>
                  </a:lnTo>
                  <a:lnTo>
                    <a:pt x="773" y="218"/>
                  </a:lnTo>
                  <a:lnTo>
                    <a:pt x="756" y="217"/>
                  </a:lnTo>
                  <a:lnTo>
                    <a:pt x="742" y="212"/>
                  </a:lnTo>
                  <a:lnTo>
                    <a:pt x="732" y="205"/>
                  </a:lnTo>
                  <a:lnTo>
                    <a:pt x="728" y="195"/>
                  </a:lnTo>
                  <a:lnTo>
                    <a:pt x="732" y="186"/>
                  </a:lnTo>
                  <a:lnTo>
                    <a:pt x="742" y="178"/>
                  </a:lnTo>
                  <a:lnTo>
                    <a:pt x="756" y="174"/>
                  </a:lnTo>
                  <a:lnTo>
                    <a:pt x="773" y="172"/>
                  </a:lnTo>
                  <a:close/>
                  <a:moveTo>
                    <a:pt x="431" y="100"/>
                  </a:moveTo>
                  <a:lnTo>
                    <a:pt x="399" y="147"/>
                  </a:lnTo>
                  <a:lnTo>
                    <a:pt x="404" y="147"/>
                  </a:lnTo>
                  <a:lnTo>
                    <a:pt x="410" y="146"/>
                  </a:lnTo>
                  <a:lnTo>
                    <a:pt x="415" y="146"/>
                  </a:lnTo>
                  <a:lnTo>
                    <a:pt x="424" y="146"/>
                  </a:lnTo>
                  <a:lnTo>
                    <a:pt x="432" y="147"/>
                  </a:lnTo>
                  <a:lnTo>
                    <a:pt x="460" y="151"/>
                  </a:lnTo>
                  <a:lnTo>
                    <a:pt x="488" y="159"/>
                  </a:lnTo>
                  <a:lnTo>
                    <a:pt x="515" y="170"/>
                  </a:lnTo>
                  <a:lnTo>
                    <a:pt x="540" y="182"/>
                  </a:lnTo>
                  <a:lnTo>
                    <a:pt x="561" y="195"/>
                  </a:lnTo>
                  <a:lnTo>
                    <a:pt x="580" y="208"/>
                  </a:lnTo>
                  <a:lnTo>
                    <a:pt x="594" y="216"/>
                  </a:lnTo>
                  <a:lnTo>
                    <a:pt x="600" y="221"/>
                  </a:lnTo>
                  <a:lnTo>
                    <a:pt x="606" y="226"/>
                  </a:lnTo>
                  <a:lnTo>
                    <a:pt x="611" y="235"/>
                  </a:lnTo>
                  <a:lnTo>
                    <a:pt x="617" y="245"/>
                  </a:lnTo>
                  <a:lnTo>
                    <a:pt x="618" y="246"/>
                  </a:lnTo>
                  <a:lnTo>
                    <a:pt x="619" y="247"/>
                  </a:lnTo>
                  <a:lnTo>
                    <a:pt x="621" y="249"/>
                  </a:lnTo>
                  <a:lnTo>
                    <a:pt x="664" y="279"/>
                  </a:lnTo>
                  <a:lnTo>
                    <a:pt x="704" y="307"/>
                  </a:lnTo>
                  <a:lnTo>
                    <a:pt x="708" y="308"/>
                  </a:lnTo>
                  <a:lnTo>
                    <a:pt x="725" y="309"/>
                  </a:lnTo>
                  <a:lnTo>
                    <a:pt x="740" y="309"/>
                  </a:lnTo>
                  <a:lnTo>
                    <a:pt x="763" y="308"/>
                  </a:lnTo>
                  <a:lnTo>
                    <a:pt x="784" y="303"/>
                  </a:lnTo>
                  <a:lnTo>
                    <a:pt x="802" y="295"/>
                  </a:lnTo>
                  <a:lnTo>
                    <a:pt x="815" y="289"/>
                  </a:lnTo>
                  <a:lnTo>
                    <a:pt x="836" y="284"/>
                  </a:lnTo>
                  <a:lnTo>
                    <a:pt x="862" y="279"/>
                  </a:lnTo>
                  <a:lnTo>
                    <a:pt x="895" y="275"/>
                  </a:lnTo>
                  <a:lnTo>
                    <a:pt x="896" y="275"/>
                  </a:lnTo>
                  <a:lnTo>
                    <a:pt x="898" y="274"/>
                  </a:lnTo>
                  <a:lnTo>
                    <a:pt x="939" y="246"/>
                  </a:lnTo>
                  <a:lnTo>
                    <a:pt x="976" y="224"/>
                  </a:lnTo>
                  <a:lnTo>
                    <a:pt x="1010" y="209"/>
                  </a:lnTo>
                  <a:lnTo>
                    <a:pt x="1040" y="198"/>
                  </a:lnTo>
                  <a:lnTo>
                    <a:pt x="1064" y="191"/>
                  </a:lnTo>
                  <a:lnTo>
                    <a:pt x="1011" y="100"/>
                  </a:lnTo>
                  <a:lnTo>
                    <a:pt x="431" y="100"/>
                  </a:lnTo>
                  <a:close/>
                  <a:moveTo>
                    <a:pt x="351" y="0"/>
                  </a:moveTo>
                  <a:lnTo>
                    <a:pt x="1096" y="0"/>
                  </a:lnTo>
                  <a:lnTo>
                    <a:pt x="1440" y="469"/>
                  </a:lnTo>
                  <a:lnTo>
                    <a:pt x="1440" y="470"/>
                  </a:lnTo>
                  <a:lnTo>
                    <a:pt x="1440" y="471"/>
                  </a:lnTo>
                  <a:lnTo>
                    <a:pt x="1420" y="477"/>
                  </a:lnTo>
                  <a:lnTo>
                    <a:pt x="1387" y="492"/>
                  </a:lnTo>
                  <a:lnTo>
                    <a:pt x="1357" y="513"/>
                  </a:lnTo>
                  <a:lnTo>
                    <a:pt x="1330" y="540"/>
                  </a:lnTo>
                  <a:lnTo>
                    <a:pt x="1309" y="571"/>
                  </a:lnTo>
                  <a:lnTo>
                    <a:pt x="1293" y="605"/>
                  </a:lnTo>
                  <a:lnTo>
                    <a:pt x="1283" y="642"/>
                  </a:lnTo>
                  <a:lnTo>
                    <a:pt x="1282" y="651"/>
                  </a:lnTo>
                  <a:lnTo>
                    <a:pt x="1281" y="660"/>
                  </a:lnTo>
                  <a:lnTo>
                    <a:pt x="173" y="660"/>
                  </a:lnTo>
                  <a:lnTo>
                    <a:pt x="172" y="651"/>
                  </a:lnTo>
                  <a:lnTo>
                    <a:pt x="171" y="642"/>
                  </a:lnTo>
                  <a:lnTo>
                    <a:pt x="164" y="611"/>
                  </a:lnTo>
                  <a:lnTo>
                    <a:pt x="150" y="581"/>
                  </a:lnTo>
                  <a:lnTo>
                    <a:pt x="133" y="553"/>
                  </a:lnTo>
                  <a:lnTo>
                    <a:pt x="113" y="528"/>
                  </a:lnTo>
                  <a:lnTo>
                    <a:pt x="90" y="506"/>
                  </a:lnTo>
                  <a:lnTo>
                    <a:pt x="63" y="489"/>
                  </a:lnTo>
                  <a:lnTo>
                    <a:pt x="35" y="477"/>
                  </a:lnTo>
                  <a:lnTo>
                    <a:pt x="17" y="471"/>
                  </a:lnTo>
                  <a:lnTo>
                    <a:pt x="0" y="46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3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47" name="Freeform 52"/>
            <p:cNvSpPr>
              <a:spLocks noEditPoints="1"/>
            </p:cNvSpPr>
            <p:nvPr/>
          </p:nvSpPr>
          <p:spPr bwMode="auto">
            <a:xfrm>
              <a:off x="1598" y="2851"/>
              <a:ext cx="495" cy="471"/>
            </a:xfrm>
            <a:custGeom>
              <a:avLst/>
              <a:gdLst>
                <a:gd name="T0" fmla="*/ 20 w 2474"/>
                <a:gd name="T1" fmla="*/ 14 h 2359"/>
                <a:gd name="T2" fmla="*/ 20 w 2474"/>
                <a:gd name="T3" fmla="*/ 16 h 2359"/>
                <a:gd name="T4" fmla="*/ 16 w 2474"/>
                <a:gd name="T5" fmla="*/ 18 h 2359"/>
                <a:gd name="T6" fmla="*/ 15 w 2474"/>
                <a:gd name="T7" fmla="*/ 17 h 2359"/>
                <a:gd name="T8" fmla="*/ 16 w 2474"/>
                <a:gd name="T9" fmla="*/ 15 h 2359"/>
                <a:gd name="T10" fmla="*/ 17 w 2474"/>
                <a:gd name="T11" fmla="*/ 13 h 2359"/>
                <a:gd name="T12" fmla="*/ 19 w 2474"/>
                <a:gd name="T13" fmla="*/ 12 h 2359"/>
                <a:gd name="T14" fmla="*/ 2 w 2474"/>
                <a:gd name="T15" fmla="*/ 12 h 2359"/>
                <a:gd name="T16" fmla="*/ 3 w 2474"/>
                <a:gd name="T17" fmla="*/ 14 h 2359"/>
                <a:gd name="T18" fmla="*/ 4 w 2474"/>
                <a:gd name="T19" fmla="*/ 16 h 2359"/>
                <a:gd name="T20" fmla="*/ 6 w 2474"/>
                <a:gd name="T21" fmla="*/ 17 h 2359"/>
                <a:gd name="T22" fmla="*/ 2 w 2474"/>
                <a:gd name="T23" fmla="*/ 17 h 2359"/>
                <a:gd name="T24" fmla="*/ 0 w 2474"/>
                <a:gd name="T25" fmla="*/ 15 h 2359"/>
                <a:gd name="T26" fmla="*/ 0 w 2474"/>
                <a:gd name="T27" fmla="*/ 12 h 2359"/>
                <a:gd name="T28" fmla="*/ 19 w 2474"/>
                <a:gd name="T29" fmla="*/ 11 h 2359"/>
                <a:gd name="T30" fmla="*/ 17 w 2474"/>
                <a:gd name="T31" fmla="*/ 12 h 2359"/>
                <a:gd name="T32" fmla="*/ 16 w 2474"/>
                <a:gd name="T33" fmla="*/ 14 h 2359"/>
                <a:gd name="T34" fmla="*/ 14 w 2474"/>
                <a:gd name="T35" fmla="*/ 16 h 2359"/>
                <a:gd name="T36" fmla="*/ 13 w 2474"/>
                <a:gd name="T37" fmla="*/ 18 h 2359"/>
                <a:gd name="T38" fmla="*/ 12 w 2474"/>
                <a:gd name="T39" fmla="*/ 18 h 2359"/>
                <a:gd name="T40" fmla="*/ 13 w 2474"/>
                <a:gd name="T41" fmla="*/ 14 h 2359"/>
                <a:gd name="T42" fmla="*/ 15 w 2474"/>
                <a:gd name="T43" fmla="*/ 13 h 2359"/>
                <a:gd name="T44" fmla="*/ 16 w 2474"/>
                <a:gd name="T45" fmla="*/ 11 h 2359"/>
                <a:gd name="T46" fmla="*/ 18 w 2474"/>
                <a:gd name="T47" fmla="*/ 10 h 2359"/>
                <a:gd name="T48" fmla="*/ 4 w 2474"/>
                <a:gd name="T49" fmla="*/ 11 h 2359"/>
                <a:gd name="T50" fmla="*/ 5 w 2474"/>
                <a:gd name="T51" fmla="*/ 13 h 2359"/>
                <a:gd name="T52" fmla="*/ 7 w 2474"/>
                <a:gd name="T53" fmla="*/ 14 h 2359"/>
                <a:gd name="T54" fmla="*/ 8 w 2474"/>
                <a:gd name="T55" fmla="*/ 15 h 2359"/>
                <a:gd name="T56" fmla="*/ 7 w 2474"/>
                <a:gd name="T57" fmla="*/ 19 h 2359"/>
                <a:gd name="T58" fmla="*/ 5 w 2474"/>
                <a:gd name="T59" fmla="*/ 16 h 2359"/>
                <a:gd name="T60" fmla="*/ 4 w 2474"/>
                <a:gd name="T61" fmla="*/ 14 h 2359"/>
                <a:gd name="T62" fmla="*/ 3 w 2474"/>
                <a:gd name="T63" fmla="*/ 12 h 2359"/>
                <a:gd name="T64" fmla="*/ 1 w 2474"/>
                <a:gd name="T65" fmla="*/ 11 h 2359"/>
                <a:gd name="T66" fmla="*/ 18 w 2474"/>
                <a:gd name="T67" fmla="*/ 8 h 2359"/>
                <a:gd name="T68" fmla="*/ 17 w 2474"/>
                <a:gd name="T69" fmla="*/ 10 h 2359"/>
                <a:gd name="T70" fmla="*/ 16 w 2474"/>
                <a:gd name="T71" fmla="*/ 8 h 2359"/>
                <a:gd name="T72" fmla="*/ 4 w 2474"/>
                <a:gd name="T73" fmla="*/ 9 h 2359"/>
                <a:gd name="T74" fmla="*/ 3 w 2474"/>
                <a:gd name="T75" fmla="*/ 10 h 2359"/>
                <a:gd name="T76" fmla="*/ 2 w 2474"/>
                <a:gd name="T77" fmla="*/ 8 h 2359"/>
                <a:gd name="T78" fmla="*/ 16 w 2474"/>
                <a:gd name="T79" fmla="*/ 6 h 2359"/>
                <a:gd name="T80" fmla="*/ 15 w 2474"/>
                <a:gd name="T81" fmla="*/ 8 h 2359"/>
                <a:gd name="T82" fmla="*/ 13 w 2474"/>
                <a:gd name="T83" fmla="*/ 5 h 2359"/>
                <a:gd name="T84" fmla="*/ 15 w 2474"/>
                <a:gd name="T85" fmla="*/ 5 h 2359"/>
                <a:gd name="T86" fmla="*/ 15 w 2474"/>
                <a:gd name="T87" fmla="*/ 8 h 2359"/>
                <a:gd name="T88" fmla="*/ 12 w 2474"/>
                <a:gd name="T89" fmla="*/ 5 h 2359"/>
                <a:gd name="T90" fmla="*/ 13 w 2474"/>
                <a:gd name="T91" fmla="*/ 3 h 2359"/>
                <a:gd name="T92" fmla="*/ 14 w 2474"/>
                <a:gd name="T93" fmla="*/ 4 h 2359"/>
                <a:gd name="T94" fmla="*/ 12 w 2474"/>
                <a:gd name="T95" fmla="*/ 4 h 2359"/>
                <a:gd name="T96" fmla="*/ 7 w 2474"/>
                <a:gd name="T97" fmla="*/ 2 h 2359"/>
                <a:gd name="T98" fmla="*/ 8 w 2474"/>
                <a:gd name="T99" fmla="*/ 3 h 2359"/>
                <a:gd name="T100" fmla="*/ 10 w 2474"/>
                <a:gd name="T101" fmla="*/ 5 h 2359"/>
                <a:gd name="T102" fmla="*/ 10 w 2474"/>
                <a:gd name="T103" fmla="*/ 6 h 2359"/>
                <a:gd name="T104" fmla="*/ 9 w 2474"/>
                <a:gd name="T105" fmla="*/ 6 h 2359"/>
                <a:gd name="T106" fmla="*/ 6 w 2474"/>
                <a:gd name="T107" fmla="*/ 6 h 2359"/>
                <a:gd name="T108" fmla="*/ 5 w 2474"/>
                <a:gd name="T109" fmla="*/ 7 h 2359"/>
                <a:gd name="T110" fmla="*/ 5 w 2474"/>
                <a:gd name="T111" fmla="*/ 6 h 2359"/>
                <a:gd name="T112" fmla="*/ 5 w 2474"/>
                <a:gd name="T113" fmla="*/ 4 h 2359"/>
                <a:gd name="T114" fmla="*/ 6 w 2474"/>
                <a:gd name="T115" fmla="*/ 2 h 2359"/>
                <a:gd name="T116" fmla="*/ 7 w 2474"/>
                <a:gd name="T117" fmla="*/ 0 h 2359"/>
                <a:gd name="T118" fmla="*/ 7 w 2474"/>
                <a:gd name="T119" fmla="*/ 2 h 2359"/>
                <a:gd name="T120" fmla="*/ 6 w 2474"/>
                <a:gd name="T121" fmla="*/ 0 h 23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74" h="2359">
                  <a:moveTo>
                    <a:pt x="2418" y="1506"/>
                  </a:moveTo>
                  <a:lnTo>
                    <a:pt x="2429" y="1507"/>
                  </a:lnTo>
                  <a:lnTo>
                    <a:pt x="2436" y="1513"/>
                  </a:lnTo>
                  <a:lnTo>
                    <a:pt x="2441" y="1525"/>
                  </a:lnTo>
                  <a:lnTo>
                    <a:pt x="2446" y="1545"/>
                  </a:lnTo>
                  <a:lnTo>
                    <a:pt x="2451" y="1569"/>
                  </a:lnTo>
                  <a:lnTo>
                    <a:pt x="2455" y="1596"/>
                  </a:lnTo>
                  <a:lnTo>
                    <a:pt x="2458" y="1629"/>
                  </a:lnTo>
                  <a:lnTo>
                    <a:pt x="2462" y="1664"/>
                  </a:lnTo>
                  <a:lnTo>
                    <a:pt x="2464" y="1702"/>
                  </a:lnTo>
                  <a:lnTo>
                    <a:pt x="2467" y="1739"/>
                  </a:lnTo>
                  <a:lnTo>
                    <a:pt x="2469" y="1778"/>
                  </a:lnTo>
                  <a:lnTo>
                    <a:pt x="2470" y="1817"/>
                  </a:lnTo>
                  <a:lnTo>
                    <a:pt x="2472" y="1853"/>
                  </a:lnTo>
                  <a:lnTo>
                    <a:pt x="2473" y="1888"/>
                  </a:lnTo>
                  <a:lnTo>
                    <a:pt x="2474" y="1919"/>
                  </a:lnTo>
                  <a:lnTo>
                    <a:pt x="2474" y="1947"/>
                  </a:lnTo>
                  <a:lnTo>
                    <a:pt x="2472" y="1987"/>
                  </a:lnTo>
                  <a:lnTo>
                    <a:pt x="2462" y="2025"/>
                  </a:lnTo>
                  <a:lnTo>
                    <a:pt x="2446" y="2061"/>
                  </a:lnTo>
                  <a:lnTo>
                    <a:pt x="2423" y="2093"/>
                  </a:lnTo>
                  <a:lnTo>
                    <a:pt x="2395" y="2124"/>
                  </a:lnTo>
                  <a:lnTo>
                    <a:pt x="2362" y="2151"/>
                  </a:lnTo>
                  <a:lnTo>
                    <a:pt x="2324" y="2174"/>
                  </a:lnTo>
                  <a:lnTo>
                    <a:pt x="2282" y="2194"/>
                  </a:lnTo>
                  <a:lnTo>
                    <a:pt x="2236" y="2210"/>
                  </a:lnTo>
                  <a:lnTo>
                    <a:pt x="2186" y="2220"/>
                  </a:lnTo>
                  <a:lnTo>
                    <a:pt x="2135" y="2226"/>
                  </a:lnTo>
                  <a:lnTo>
                    <a:pt x="2081" y="2226"/>
                  </a:lnTo>
                  <a:lnTo>
                    <a:pt x="2025" y="2222"/>
                  </a:lnTo>
                  <a:lnTo>
                    <a:pt x="1967" y="2210"/>
                  </a:lnTo>
                  <a:lnTo>
                    <a:pt x="1911" y="2191"/>
                  </a:lnTo>
                  <a:lnTo>
                    <a:pt x="1851" y="2167"/>
                  </a:lnTo>
                  <a:lnTo>
                    <a:pt x="1793" y="2136"/>
                  </a:lnTo>
                  <a:lnTo>
                    <a:pt x="1736" y="2097"/>
                  </a:lnTo>
                  <a:lnTo>
                    <a:pt x="1740" y="2097"/>
                  </a:lnTo>
                  <a:lnTo>
                    <a:pt x="1752" y="2097"/>
                  </a:lnTo>
                  <a:lnTo>
                    <a:pt x="1769" y="2098"/>
                  </a:lnTo>
                  <a:lnTo>
                    <a:pt x="1791" y="2097"/>
                  </a:lnTo>
                  <a:lnTo>
                    <a:pt x="1817" y="2096"/>
                  </a:lnTo>
                  <a:lnTo>
                    <a:pt x="1845" y="2093"/>
                  </a:lnTo>
                  <a:lnTo>
                    <a:pt x="1874" y="2089"/>
                  </a:lnTo>
                  <a:lnTo>
                    <a:pt x="1903" y="2080"/>
                  </a:lnTo>
                  <a:lnTo>
                    <a:pt x="1931" y="2070"/>
                  </a:lnTo>
                  <a:lnTo>
                    <a:pt x="1958" y="2056"/>
                  </a:lnTo>
                  <a:lnTo>
                    <a:pt x="1972" y="2043"/>
                  </a:lnTo>
                  <a:lnTo>
                    <a:pt x="1985" y="2022"/>
                  </a:lnTo>
                  <a:lnTo>
                    <a:pt x="2000" y="1994"/>
                  </a:lnTo>
                  <a:lnTo>
                    <a:pt x="2013" y="1962"/>
                  </a:lnTo>
                  <a:lnTo>
                    <a:pt x="2027" y="1925"/>
                  </a:lnTo>
                  <a:lnTo>
                    <a:pt x="2039" y="1885"/>
                  </a:lnTo>
                  <a:lnTo>
                    <a:pt x="2051" y="1844"/>
                  </a:lnTo>
                  <a:lnTo>
                    <a:pt x="2063" y="1802"/>
                  </a:lnTo>
                  <a:lnTo>
                    <a:pt x="2074" y="1761"/>
                  </a:lnTo>
                  <a:lnTo>
                    <a:pt x="2086" y="1720"/>
                  </a:lnTo>
                  <a:lnTo>
                    <a:pt x="2097" y="1681"/>
                  </a:lnTo>
                  <a:lnTo>
                    <a:pt x="2106" y="1646"/>
                  </a:lnTo>
                  <a:lnTo>
                    <a:pt x="2117" y="1616"/>
                  </a:lnTo>
                  <a:lnTo>
                    <a:pt x="2127" y="1592"/>
                  </a:lnTo>
                  <a:lnTo>
                    <a:pt x="2137" y="1574"/>
                  </a:lnTo>
                  <a:lnTo>
                    <a:pt x="2146" y="1564"/>
                  </a:lnTo>
                  <a:lnTo>
                    <a:pt x="2162" y="1555"/>
                  </a:lnTo>
                  <a:lnTo>
                    <a:pt x="2183" y="1547"/>
                  </a:lnTo>
                  <a:lnTo>
                    <a:pt x="2208" y="1540"/>
                  </a:lnTo>
                  <a:lnTo>
                    <a:pt x="2236" y="1532"/>
                  </a:lnTo>
                  <a:lnTo>
                    <a:pt x="2265" y="1525"/>
                  </a:lnTo>
                  <a:lnTo>
                    <a:pt x="2295" y="1519"/>
                  </a:lnTo>
                  <a:lnTo>
                    <a:pt x="2325" y="1514"/>
                  </a:lnTo>
                  <a:lnTo>
                    <a:pt x="2353" y="1511"/>
                  </a:lnTo>
                  <a:lnTo>
                    <a:pt x="2378" y="1507"/>
                  </a:lnTo>
                  <a:lnTo>
                    <a:pt x="2400" y="1506"/>
                  </a:lnTo>
                  <a:lnTo>
                    <a:pt x="2418" y="1506"/>
                  </a:lnTo>
                  <a:close/>
                  <a:moveTo>
                    <a:pt x="57" y="1506"/>
                  </a:moveTo>
                  <a:lnTo>
                    <a:pt x="74" y="1506"/>
                  </a:lnTo>
                  <a:lnTo>
                    <a:pt x="96" y="1507"/>
                  </a:lnTo>
                  <a:lnTo>
                    <a:pt x="122" y="1511"/>
                  </a:lnTo>
                  <a:lnTo>
                    <a:pt x="150" y="1514"/>
                  </a:lnTo>
                  <a:lnTo>
                    <a:pt x="180" y="1519"/>
                  </a:lnTo>
                  <a:lnTo>
                    <a:pt x="209" y="1525"/>
                  </a:lnTo>
                  <a:lnTo>
                    <a:pt x="240" y="1532"/>
                  </a:lnTo>
                  <a:lnTo>
                    <a:pt x="267" y="1540"/>
                  </a:lnTo>
                  <a:lnTo>
                    <a:pt x="292" y="1547"/>
                  </a:lnTo>
                  <a:lnTo>
                    <a:pt x="312" y="1555"/>
                  </a:lnTo>
                  <a:lnTo>
                    <a:pt x="328" y="1564"/>
                  </a:lnTo>
                  <a:lnTo>
                    <a:pt x="337" y="1574"/>
                  </a:lnTo>
                  <a:lnTo>
                    <a:pt x="347" y="1592"/>
                  </a:lnTo>
                  <a:lnTo>
                    <a:pt x="358" y="1616"/>
                  </a:lnTo>
                  <a:lnTo>
                    <a:pt x="368" y="1646"/>
                  </a:lnTo>
                  <a:lnTo>
                    <a:pt x="379" y="1681"/>
                  </a:lnTo>
                  <a:lnTo>
                    <a:pt x="389" y="1720"/>
                  </a:lnTo>
                  <a:lnTo>
                    <a:pt x="400" y="1761"/>
                  </a:lnTo>
                  <a:lnTo>
                    <a:pt x="412" y="1802"/>
                  </a:lnTo>
                  <a:lnTo>
                    <a:pt x="423" y="1844"/>
                  </a:lnTo>
                  <a:lnTo>
                    <a:pt x="435" y="1885"/>
                  </a:lnTo>
                  <a:lnTo>
                    <a:pt x="449" y="1925"/>
                  </a:lnTo>
                  <a:lnTo>
                    <a:pt x="462" y="1962"/>
                  </a:lnTo>
                  <a:lnTo>
                    <a:pt x="475" y="1994"/>
                  </a:lnTo>
                  <a:lnTo>
                    <a:pt x="489" y="2022"/>
                  </a:lnTo>
                  <a:lnTo>
                    <a:pt x="503" y="2043"/>
                  </a:lnTo>
                  <a:lnTo>
                    <a:pt x="518" y="2056"/>
                  </a:lnTo>
                  <a:lnTo>
                    <a:pt x="543" y="2070"/>
                  </a:lnTo>
                  <a:lnTo>
                    <a:pt x="571" y="2080"/>
                  </a:lnTo>
                  <a:lnTo>
                    <a:pt x="601" y="2089"/>
                  </a:lnTo>
                  <a:lnTo>
                    <a:pt x="630" y="2093"/>
                  </a:lnTo>
                  <a:lnTo>
                    <a:pt x="658" y="2096"/>
                  </a:lnTo>
                  <a:lnTo>
                    <a:pt x="683" y="2097"/>
                  </a:lnTo>
                  <a:lnTo>
                    <a:pt x="706" y="2098"/>
                  </a:lnTo>
                  <a:lnTo>
                    <a:pt x="723" y="2097"/>
                  </a:lnTo>
                  <a:lnTo>
                    <a:pt x="734" y="2097"/>
                  </a:lnTo>
                  <a:lnTo>
                    <a:pt x="739" y="2097"/>
                  </a:lnTo>
                  <a:lnTo>
                    <a:pt x="681" y="2136"/>
                  </a:lnTo>
                  <a:lnTo>
                    <a:pt x="623" y="2167"/>
                  </a:lnTo>
                  <a:lnTo>
                    <a:pt x="565" y="2191"/>
                  </a:lnTo>
                  <a:lnTo>
                    <a:pt x="507" y="2210"/>
                  </a:lnTo>
                  <a:lnTo>
                    <a:pt x="450" y="2222"/>
                  </a:lnTo>
                  <a:lnTo>
                    <a:pt x="394" y="2226"/>
                  </a:lnTo>
                  <a:lnTo>
                    <a:pt x="340" y="2226"/>
                  </a:lnTo>
                  <a:lnTo>
                    <a:pt x="288" y="2220"/>
                  </a:lnTo>
                  <a:lnTo>
                    <a:pt x="238" y="2210"/>
                  </a:lnTo>
                  <a:lnTo>
                    <a:pt x="192" y="2194"/>
                  </a:lnTo>
                  <a:lnTo>
                    <a:pt x="151" y="2174"/>
                  </a:lnTo>
                  <a:lnTo>
                    <a:pt x="113" y="2151"/>
                  </a:lnTo>
                  <a:lnTo>
                    <a:pt x="80" y="2124"/>
                  </a:lnTo>
                  <a:lnTo>
                    <a:pt x="51" y="2093"/>
                  </a:lnTo>
                  <a:lnTo>
                    <a:pt x="29" y="2061"/>
                  </a:lnTo>
                  <a:lnTo>
                    <a:pt x="12" y="2025"/>
                  </a:lnTo>
                  <a:lnTo>
                    <a:pt x="3" y="1987"/>
                  </a:lnTo>
                  <a:lnTo>
                    <a:pt x="0" y="1947"/>
                  </a:lnTo>
                  <a:lnTo>
                    <a:pt x="1" y="1919"/>
                  </a:lnTo>
                  <a:lnTo>
                    <a:pt x="1" y="1888"/>
                  </a:lnTo>
                  <a:lnTo>
                    <a:pt x="3" y="1853"/>
                  </a:lnTo>
                  <a:lnTo>
                    <a:pt x="4" y="1817"/>
                  </a:lnTo>
                  <a:lnTo>
                    <a:pt x="6" y="1778"/>
                  </a:lnTo>
                  <a:lnTo>
                    <a:pt x="7" y="1739"/>
                  </a:lnTo>
                  <a:lnTo>
                    <a:pt x="10" y="1702"/>
                  </a:lnTo>
                  <a:lnTo>
                    <a:pt x="13" y="1664"/>
                  </a:lnTo>
                  <a:lnTo>
                    <a:pt x="16" y="1629"/>
                  </a:lnTo>
                  <a:lnTo>
                    <a:pt x="20" y="1596"/>
                  </a:lnTo>
                  <a:lnTo>
                    <a:pt x="23" y="1569"/>
                  </a:lnTo>
                  <a:lnTo>
                    <a:pt x="28" y="1545"/>
                  </a:lnTo>
                  <a:lnTo>
                    <a:pt x="33" y="1525"/>
                  </a:lnTo>
                  <a:lnTo>
                    <a:pt x="39" y="1513"/>
                  </a:lnTo>
                  <a:lnTo>
                    <a:pt x="45" y="1507"/>
                  </a:lnTo>
                  <a:lnTo>
                    <a:pt x="57" y="1506"/>
                  </a:lnTo>
                  <a:close/>
                  <a:moveTo>
                    <a:pt x="2266" y="1293"/>
                  </a:moveTo>
                  <a:lnTo>
                    <a:pt x="2285" y="1294"/>
                  </a:lnTo>
                  <a:lnTo>
                    <a:pt x="2302" y="1301"/>
                  </a:lnTo>
                  <a:lnTo>
                    <a:pt x="2316" y="1315"/>
                  </a:lnTo>
                  <a:lnTo>
                    <a:pt x="2324" y="1332"/>
                  </a:lnTo>
                  <a:lnTo>
                    <a:pt x="2328" y="1353"/>
                  </a:lnTo>
                  <a:lnTo>
                    <a:pt x="2326" y="1404"/>
                  </a:lnTo>
                  <a:lnTo>
                    <a:pt x="2324" y="1450"/>
                  </a:lnTo>
                  <a:lnTo>
                    <a:pt x="2300" y="1451"/>
                  </a:lnTo>
                  <a:lnTo>
                    <a:pt x="2271" y="1455"/>
                  </a:lnTo>
                  <a:lnTo>
                    <a:pt x="2239" y="1460"/>
                  </a:lnTo>
                  <a:lnTo>
                    <a:pt x="2204" y="1466"/>
                  </a:lnTo>
                  <a:lnTo>
                    <a:pt x="2170" y="1473"/>
                  </a:lnTo>
                  <a:lnTo>
                    <a:pt x="2138" y="1482"/>
                  </a:lnTo>
                  <a:lnTo>
                    <a:pt x="2109" y="1490"/>
                  </a:lnTo>
                  <a:lnTo>
                    <a:pt x="2083" y="1499"/>
                  </a:lnTo>
                  <a:lnTo>
                    <a:pt x="2065" y="1508"/>
                  </a:lnTo>
                  <a:lnTo>
                    <a:pt x="2056" y="1518"/>
                  </a:lnTo>
                  <a:lnTo>
                    <a:pt x="2046" y="1536"/>
                  </a:lnTo>
                  <a:lnTo>
                    <a:pt x="2036" y="1561"/>
                  </a:lnTo>
                  <a:lnTo>
                    <a:pt x="2025" y="1592"/>
                  </a:lnTo>
                  <a:lnTo>
                    <a:pt x="2015" y="1627"/>
                  </a:lnTo>
                  <a:lnTo>
                    <a:pt x="2004" y="1664"/>
                  </a:lnTo>
                  <a:lnTo>
                    <a:pt x="1993" y="1705"/>
                  </a:lnTo>
                  <a:lnTo>
                    <a:pt x="1982" y="1748"/>
                  </a:lnTo>
                  <a:lnTo>
                    <a:pt x="1970" y="1790"/>
                  </a:lnTo>
                  <a:lnTo>
                    <a:pt x="1958" y="1831"/>
                  </a:lnTo>
                  <a:lnTo>
                    <a:pt x="1946" y="1871"/>
                  </a:lnTo>
                  <a:lnTo>
                    <a:pt x="1932" y="1907"/>
                  </a:lnTo>
                  <a:lnTo>
                    <a:pt x="1919" y="1939"/>
                  </a:lnTo>
                  <a:lnTo>
                    <a:pt x="1904" y="1966"/>
                  </a:lnTo>
                  <a:lnTo>
                    <a:pt x="1891" y="1987"/>
                  </a:lnTo>
                  <a:lnTo>
                    <a:pt x="1875" y="2002"/>
                  </a:lnTo>
                  <a:lnTo>
                    <a:pt x="1854" y="2012"/>
                  </a:lnTo>
                  <a:lnTo>
                    <a:pt x="1828" y="2020"/>
                  </a:lnTo>
                  <a:lnTo>
                    <a:pt x="1800" y="2025"/>
                  </a:lnTo>
                  <a:lnTo>
                    <a:pt x="1773" y="2026"/>
                  </a:lnTo>
                  <a:lnTo>
                    <a:pt x="1744" y="2026"/>
                  </a:lnTo>
                  <a:lnTo>
                    <a:pt x="1716" y="2023"/>
                  </a:lnTo>
                  <a:lnTo>
                    <a:pt x="1690" y="2020"/>
                  </a:lnTo>
                  <a:lnTo>
                    <a:pt x="1667" y="2016"/>
                  </a:lnTo>
                  <a:lnTo>
                    <a:pt x="1648" y="2011"/>
                  </a:lnTo>
                  <a:lnTo>
                    <a:pt x="1634" y="2006"/>
                  </a:lnTo>
                  <a:lnTo>
                    <a:pt x="1634" y="2253"/>
                  </a:lnTo>
                  <a:lnTo>
                    <a:pt x="1631" y="2281"/>
                  </a:lnTo>
                  <a:lnTo>
                    <a:pt x="1624" y="2306"/>
                  </a:lnTo>
                  <a:lnTo>
                    <a:pt x="1612" y="2328"/>
                  </a:lnTo>
                  <a:lnTo>
                    <a:pt x="1596" y="2345"/>
                  </a:lnTo>
                  <a:lnTo>
                    <a:pt x="1577" y="2355"/>
                  </a:lnTo>
                  <a:lnTo>
                    <a:pt x="1556" y="2359"/>
                  </a:lnTo>
                  <a:lnTo>
                    <a:pt x="1536" y="2355"/>
                  </a:lnTo>
                  <a:lnTo>
                    <a:pt x="1516" y="2345"/>
                  </a:lnTo>
                  <a:lnTo>
                    <a:pt x="1501" y="2328"/>
                  </a:lnTo>
                  <a:lnTo>
                    <a:pt x="1489" y="2306"/>
                  </a:lnTo>
                  <a:lnTo>
                    <a:pt x="1481" y="2281"/>
                  </a:lnTo>
                  <a:lnTo>
                    <a:pt x="1478" y="2253"/>
                  </a:lnTo>
                  <a:lnTo>
                    <a:pt x="1478" y="1876"/>
                  </a:lnTo>
                  <a:lnTo>
                    <a:pt x="1481" y="1848"/>
                  </a:lnTo>
                  <a:lnTo>
                    <a:pt x="1489" y="1823"/>
                  </a:lnTo>
                  <a:lnTo>
                    <a:pt x="1501" y="1801"/>
                  </a:lnTo>
                  <a:lnTo>
                    <a:pt x="1516" y="1784"/>
                  </a:lnTo>
                  <a:lnTo>
                    <a:pt x="1536" y="1774"/>
                  </a:lnTo>
                  <a:lnTo>
                    <a:pt x="1556" y="1769"/>
                  </a:lnTo>
                  <a:lnTo>
                    <a:pt x="1568" y="1771"/>
                  </a:lnTo>
                  <a:lnTo>
                    <a:pt x="1585" y="1775"/>
                  </a:lnTo>
                  <a:lnTo>
                    <a:pt x="1606" y="1781"/>
                  </a:lnTo>
                  <a:lnTo>
                    <a:pt x="1632" y="1790"/>
                  </a:lnTo>
                  <a:lnTo>
                    <a:pt x="1664" y="1802"/>
                  </a:lnTo>
                  <a:lnTo>
                    <a:pt x="1701" y="1815"/>
                  </a:lnTo>
                  <a:lnTo>
                    <a:pt x="1744" y="1831"/>
                  </a:lnTo>
                  <a:lnTo>
                    <a:pt x="1793" y="1849"/>
                  </a:lnTo>
                  <a:lnTo>
                    <a:pt x="1849" y="1870"/>
                  </a:lnTo>
                  <a:lnTo>
                    <a:pt x="1849" y="1814"/>
                  </a:lnTo>
                  <a:lnTo>
                    <a:pt x="1850" y="1763"/>
                  </a:lnTo>
                  <a:lnTo>
                    <a:pt x="1852" y="1716"/>
                  </a:lnTo>
                  <a:lnTo>
                    <a:pt x="1856" y="1669"/>
                  </a:lnTo>
                  <a:lnTo>
                    <a:pt x="1861" y="1622"/>
                  </a:lnTo>
                  <a:lnTo>
                    <a:pt x="1867" y="1574"/>
                  </a:lnTo>
                  <a:lnTo>
                    <a:pt x="1874" y="1520"/>
                  </a:lnTo>
                  <a:lnTo>
                    <a:pt x="1883" y="1461"/>
                  </a:lnTo>
                  <a:lnTo>
                    <a:pt x="1889" y="1437"/>
                  </a:lnTo>
                  <a:lnTo>
                    <a:pt x="1902" y="1414"/>
                  </a:lnTo>
                  <a:lnTo>
                    <a:pt x="1918" y="1393"/>
                  </a:lnTo>
                  <a:lnTo>
                    <a:pt x="1937" y="1378"/>
                  </a:lnTo>
                  <a:lnTo>
                    <a:pt x="1956" y="1368"/>
                  </a:lnTo>
                  <a:lnTo>
                    <a:pt x="1994" y="1356"/>
                  </a:lnTo>
                  <a:lnTo>
                    <a:pt x="2027" y="1346"/>
                  </a:lnTo>
                  <a:lnTo>
                    <a:pt x="2054" y="1338"/>
                  </a:lnTo>
                  <a:lnTo>
                    <a:pt x="2079" y="1330"/>
                  </a:lnTo>
                  <a:lnTo>
                    <a:pt x="2102" y="1324"/>
                  </a:lnTo>
                  <a:lnTo>
                    <a:pt x="2123" y="1320"/>
                  </a:lnTo>
                  <a:lnTo>
                    <a:pt x="2146" y="1315"/>
                  </a:lnTo>
                  <a:lnTo>
                    <a:pt x="2170" y="1310"/>
                  </a:lnTo>
                  <a:lnTo>
                    <a:pt x="2198" y="1305"/>
                  </a:lnTo>
                  <a:lnTo>
                    <a:pt x="2230" y="1299"/>
                  </a:lnTo>
                  <a:lnTo>
                    <a:pt x="2266" y="1293"/>
                  </a:lnTo>
                  <a:close/>
                  <a:moveTo>
                    <a:pt x="208" y="1293"/>
                  </a:moveTo>
                  <a:lnTo>
                    <a:pt x="246" y="1299"/>
                  </a:lnTo>
                  <a:lnTo>
                    <a:pt x="277" y="1305"/>
                  </a:lnTo>
                  <a:lnTo>
                    <a:pt x="305" y="1310"/>
                  </a:lnTo>
                  <a:lnTo>
                    <a:pt x="329" y="1315"/>
                  </a:lnTo>
                  <a:lnTo>
                    <a:pt x="351" y="1320"/>
                  </a:lnTo>
                  <a:lnTo>
                    <a:pt x="374" y="1324"/>
                  </a:lnTo>
                  <a:lnTo>
                    <a:pt x="396" y="1330"/>
                  </a:lnTo>
                  <a:lnTo>
                    <a:pt x="421" y="1338"/>
                  </a:lnTo>
                  <a:lnTo>
                    <a:pt x="449" y="1346"/>
                  </a:lnTo>
                  <a:lnTo>
                    <a:pt x="480" y="1356"/>
                  </a:lnTo>
                  <a:lnTo>
                    <a:pt x="518" y="1368"/>
                  </a:lnTo>
                  <a:lnTo>
                    <a:pt x="538" y="1378"/>
                  </a:lnTo>
                  <a:lnTo>
                    <a:pt x="558" y="1393"/>
                  </a:lnTo>
                  <a:lnTo>
                    <a:pt x="573" y="1414"/>
                  </a:lnTo>
                  <a:lnTo>
                    <a:pt x="585" y="1437"/>
                  </a:lnTo>
                  <a:lnTo>
                    <a:pt x="593" y="1461"/>
                  </a:lnTo>
                  <a:lnTo>
                    <a:pt x="601" y="1520"/>
                  </a:lnTo>
                  <a:lnTo>
                    <a:pt x="608" y="1574"/>
                  </a:lnTo>
                  <a:lnTo>
                    <a:pt x="614" y="1622"/>
                  </a:lnTo>
                  <a:lnTo>
                    <a:pt x="618" y="1669"/>
                  </a:lnTo>
                  <a:lnTo>
                    <a:pt x="622" y="1716"/>
                  </a:lnTo>
                  <a:lnTo>
                    <a:pt x="624" y="1763"/>
                  </a:lnTo>
                  <a:lnTo>
                    <a:pt x="625" y="1814"/>
                  </a:lnTo>
                  <a:lnTo>
                    <a:pt x="626" y="1870"/>
                  </a:lnTo>
                  <a:lnTo>
                    <a:pt x="682" y="1849"/>
                  </a:lnTo>
                  <a:lnTo>
                    <a:pt x="730" y="1831"/>
                  </a:lnTo>
                  <a:lnTo>
                    <a:pt x="774" y="1815"/>
                  </a:lnTo>
                  <a:lnTo>
                    <a:pt x="810" y="1802"/>
                  </a:lnTo>
                  <a:lnTo>
                    <a:pt x="842" y="1790"/>
                  </a:lnTo>
                  <a:lnTo>
                    <a:pt x="868" y="1781"/>
                  </a:lnTo>
                  <a:lnTo>
                    <a:pt x="890" y="1775"/>
                  </a:lnTo>
                  <a:lnTo>
                    <a:pt x="906" y="1771"/>
                  </a:lnTo>
                  <a:lnTo>
                    <a:pt x="919" y="1769"/>
                  </a:lnTo>
                  <a:lnTo>
                    <a:pt x="940" y="1774"/>
                  </a:lnTo>
                  <a:lnTo>
                    <a:pt x="958" y="1784"/>
                  </a:lnTo>
                  <a:lnTo>
                    <a:pt x="973" y="1801"/>
                  </a:lnTo>
                  <a:lnTo>
                    <a:pt x="986" y="1823"/>
                  </a:lnTo>
                  <a:lnTo>
                    <a:pt x="994" y="1848"/>
                  </a:lnTo>
                  <a:lnTo>
                    <a:pt x="996" y="1876"/>
                  </a:lnTo>
                  <a:lnTo>
                    <a:pt x="996" y="2253"/>
                  </a:lnTo>
                  <a:lnTo>
                    <a:pt x="994" y="2281"/>
                  </a:lnTo>
                  <a:lnTo>
                    <a:pt x="986" y="2306"/>
                  </a:lnTo>
                  <a:lnTo>
                    <a:pt x="973" y="2328"/>
                  </a:lnTo>
                  <a:lnTo>
                    <a:pt x="958" y="2345"/>
                  </a:lnTo>
                  <a:lnTo>
                    <a:pt x="940" y="2355"/>
                  </a:lnTo>
                  <a:lnTo>
                    <a:pt x="919" y="2359"/>
                  </a:lnTo>
                  <a:lnTo>
                    <a:pt x="897" y="2355"/>
                  </a:lnTo>
                  <a:lnTo>
                    <a:pt x="879" y="2345"/>
                  </a:lnTo>
                  <a:lnTo>
                    <a:pt x="863" y="2328"/>
                  </a:lnTo>
                  <a:lnTo>
                    <a:pt x="851" y="2306"/>
                  </a:lnTo>
                  <a:lnTo>
                    <a:pt x="843" y="2281"/>
                  </a:lnTo>
                  <a:lnTo>
                    <a:pt x="840" y="2253"/>
                  </a:lnTo>
                  <a:lnTo>
                    <a:pt x="840" y="2006"/>
                  </a:lnTo>
                  <a:lnTo>
                    <a:pt x="821" y="2012"/>
                  </a:lnTo>
                  <a:lnTo>
                    <a:pt x="797" y="2018"/>
                  </a:lnTo>
                  <a:lnTo>
                    <a:pt x="769" y="2022"/>
                  </a:lnTo>
                  <a:lnTo>
                    <a:pt x="739" y="2026"/>
                  </a:lnTo>
                  <a:lnTo>
                    <a:pt x="707" y="2026"/>
                  </a:lnTo>
                  <a:lnTo>
                    <a:pt x="677" y="2025"/>
                  </a:lnTo>
                  <a:lnTo>
                    <a:pt x="648" y="2021"/>
                  </a:lnTo>
                  <a:lnTo>
                    <a:pt x="622" y="2012"/>
                  </a:lnTo>
                  <a:lnTo>
                    <a:pt x="599" y="2002"/>
                  </a:lnTo>
                  <a:lnTo>
                    <a:pt x="584" y="1987"/>
                  </a:lnTo>
                  <a:lnTo>
                    <a:pt x="570" y="1966"/>
                  </a:lnTo>
                  <a:lnTo>
                    <a:pt x="556" y="1939"/>
                  </a:lnTo>
                  <a:lnTo>
                    <a:pt x="543" y="1907"/>
                  </a:lnTo>
                  <a:lnTo>
                    <a:pt x="530" y="1871"/>
                  </a:lnTo>
                  <a:lnTo>
                    <a:pt x="518" y="1831"/>
                  </a:lnTo>
                  <a:lnTo>
                    <a:pt x="506" y="1790"/>
                  </a:lnTo>
                  <a:lnTo>
                    <a:pt x="493" y="1748"/>
                  </a:lnTo>
                  <a:lnTo>
                    <a:pt x="481" y="1705"/>
                  </a:lnTo>
                  <a:lnTo>
                    <a:pt x="470" y="1664"/>
                  </a:lnTo>
                  <a:lnTo>
                    <a:pt x="460" y="1627"/>
                  </a:lnTo>
                  <a:lnTo>
                    <a:pt x="449" y="1592"/>
                  </a:lnTo>
                  <a:lnTo>
                    <a:pt x="439" y="1561"/>
                  </a:lnTo>
                  <a:lnTo>
                    <a:pt x="428" y="1536"/>
                  </a:lnTo>
                  <a:lnTo>
                    <a:pt x="419" y="1518"/>
                  </a:lnTo>
                  <a:lnTo>
                    <a:pt x="409" y="1508"/>
                  </a:lnTo>
                  <a:lnTo>
                    <a:pt x="391" y="1499"/>
                  </a:lnTo>
                  <a:lnTo>
                    <a:pt x="367" y="1490"/>
                  </a:lnTo>
                  <a:lnTo>
                    <a:pt x="336" y="1482"/>
                  </a:lnTo>
                  <a:lnTo>
                    <a:pt x="304" y="1473"/>
                  </a:lnTo>
                  <a:lnTo>
                    <a:pt x="270" y="1466"/>
                  </a:lnTo>
                  <a:lnTo>
                    <a:pt x="236" y="1460"/>
                  </a:lnTo>
                  <a:lnTo>
                    <a:pt x="203" y="1455"/>
                  </a:lnTo>
                  <a:lnTo>
                    <a:pt x="174" y="1451"/>
                  </a:lnTo>
                  <a:lnTo>
                    <a:pt x="150" y="1450"/>
                  </a:lnTo>
                  <a:lnTo>
                    <a:pt x="149" y="1404"/>
                  </a:lnTo>
                  <a:lnTo>
                    <a:pt x="148" y="1353"/>
                  </a:lnTo>
                  <a:lnTo>
                    <a:pt x="150" y="1332"/>
                  </a:lnTo>
                  <a:lnTo>
                    <a:pt x="159" y="1315"/>
                  </a:lnTo>
                  <a:lnTo>
                    <a:pt x="172" y="1301"/>
                  </a:lnTo>
                  <a:lnTo>
                    <a:pt x="189" y="1294"/>
                  </a:lnTo>
                  <a:lnTo>
                    <a:pt x="208" y="1293"/>
                  </a:lnTo>
                  <a:close/>
                  <a:moveTo>
                    <a:pt x="2087" y="1004"/>
                  </a:moveTo>
                  <a:lnTo>
                    <a:pt x="2117" y="1008"/>
                  </a:lnTo>
                  <a:lnTo>
                    <a:pt x="2145" y="1017"/>
                  </a:lnTo>
                  <a:lnTo>
                    <a:pt x="2169" y="1033"/>
                  </a:lnTo>
                  <a:lnTo>
                    <a:pt x="2189" y="1054"/>
                  </a:lnTo>
                  <a:lnTo>
                    <a:pt x="2204" y="1078"/>
                  </a:lnTo>
                  <a:lnTo>
                    <a:pt x="2214" y="1104"/>
                  </a:lnTo>
                  <a:lnTo>
                    <a:pt x="2218" y="1135"/>
                  </a:lnTo>
                  <a:lnTo>
                    <a:pt x="2214" y="1165"/>
                  </a:lnTo>
                  <a:lnTo>
                    <a:pt x="2204" y="1193"/>
                  </a:lnTo>
                  <a:lnTo>
                    <a:pt x="2189" y="1217"/>
                  </a:lnTo>
                  <a:lnTo>
                    <a:pt x="2169" y="1237"/>
                  </a:lnTo>
                  <a:lnTo>
                    <a:pt x="2145" y="1252"/>
                  </a:lnTo>
                  <a:lnTo>
                    <a:pt x="2117" y="1263"/>
                  </a:lnTo>
                  <a:lnTo>
                    <a:pt x="2087" y="1265"/>
                  </a:lnTo>
                  <a:lnTo>
                    <a:pt x="2057" y="1263"/>
                  </a:lnTo>
                  <a:lnTo>
                    <a:pt x="2030" y="1252"/>
                  </a:lnTo>
                  <a:lnTo>
                    <a:pt x="2005" y="1237"/>
                  </a:lnTo>
                  <a:lnTo>
                    <a:pt x="1985" y="1217"/>
                  </a:lnTo>
                  <a:lnTo>
                    <a:pt x="1970" y="1193"/>
                  </a:lnTo>
                  <a:lnTo>
                    <a:pt x="1960" y="1165"/>
                  </a:lnTo>
                  <a:lnTo>
                    <a:pt x="1956" y="1135"/>
                  </a:lnTo>
                  <a:lnTo>
                    <a:pt x="1960" y="1104"/>
                  </a:lnTo>
                  <a:lnTo>
                    <a:pt x="1970" y="1078"/>
                  </a:lnTo>
                  <a:lnTo>
                    <a:pt x="1985" y="1054"/>
                  </a:lnTo>
                  <a:lnTo>
                    <a:pt x="2005" y="1033"/>
                  </a:lnTo>
                  <a:lnTo>
                    <a:pt x="2030" y="1017"/>
                  </a:lnTo>
                  <a:lnTo>
                    <a:pt x="2057" y="1008"/>
                  </a:lnTo>
                  <a:lnTo>
                    <a:pt x="2087" y="1004"/>
                  </a:lnTo>
                  <a:close/>
                  <a:moveTo>
                    <a:pt x="387" y="1004"/>
                  </a:moveTo>
                  <a:lnTo>
                    <a:pt x="417" y="1008"/>
                  </a:lnTo>
                  <a:lnTo>
                    <a:pt x="445" y="1017"/>
                  </a:lnTo>
                  <a:lnTo>
                    <a:pt x="469" y="1033"/>
                  </a:lnTo>
                  <a:lnTo>
                    <a:pt x="490" y="1054"/>
                  </a:lnTo>
                  <a:lnTo>
                    <a:pt x="506" y="1078"/>
                  </a:lnTo>
                  <a:lnTo>
                    <a:pt x="515" y="1104"/>
                  </a:lnTo>
                  <a:lnTo>
                    <a:pt x="519" y="1135"/>
                  </a:lnTo>
                  <a:lnTo>
                    <a:pt x="515" y="1165"/>
                  </a:lnTo>
                  <a:lnTo>
                    <a:pt x="506" y="1193"/>
                  </a:lnTo>
                  <a:lnTo>
                    <a:pt x="490" y="1217"/>
                  </a:lnTo>
                  <a:lnTo>
                    <a:pt x="469" y="1237"/>
                  </a:lnTo>
                  <a:lnTo>
                    <a:pt x="445" y="1252"/>
                  </a:lnTo>
                  <a:lnTo>
                    <a:pt x="417" y="1263"/>
                  </a:lnTo>
                  <a:lnTo>
                    <a:pt x="387" y="1265"/>
                  </a:lnTo>
                  <a:lnTo>
                    <a:pt x="358" y="1263"/>
                  </a:lnTo>
                  <a:lnTo>
                    <a:pt x="330" y="1252"/>
                  </a:lnTo>
                  <a:lnTo>
                    <a:pt x="306" y="1237"/>
                  </a:lnTo>
                  <a:lnTo>
                    <a:pt x="286" y="1217"/>
                  </a:lnTo>
                  <a:lnTo>
                    <a:pt x="270" y="1193"/>
                  </a:lnTo>
                  <a:lnTo>
                    <a:pt x="260" y="1165"/>
                  </a:lnTo>
                  <a:lnTo>
                    <a:pt x="256" y="1135"/>
                  </a:lnTo>
                  <a:lnTo>
                    <a:pt x="260" y="1104"/>
                  </a:lnTo>
                  <a:lnTo>
                    <a:pt x="270" y="1078"/>
                  </a:lnTo>
                  <a:lnTo>
                    <a:pt x="286" y="1054"/>
                  </a:lnTo>
                  <a:lnTo>
                    <a:pt x="306" y="1033"/>
                  </a:lnTo>
                  <a:lnTo>
                    <a:pt x="330" y="1017"/>
                  </a:lnTo>
                  <a:lnTo>
                    <a:pt x="358" y="1008"/>
                  </a:lnTo>
                  <a:lnTo>
                    <a:pt x="387" y="1004"/>
                  </a:lnTo>
                  <a:close/>
                  <a:moveTo>
                    <a:pt x="1923" y="682"/>
                  </a:moveTo>
                  <a:lnTo>
                    <a:pt x="1937" y="682"/>
                  </a:lnTo>
                  <a:lnTo>
                    <a:pt x="1948" y="685"/>
                  </a:lnTo>
                  <a:lnTo>
                    <a:pt x="1959" y="687"/>
                  </a:lnTo>
                  <a:lnTo>
                    <a:pt x="1973" y="696"/>
                  </a:lnTo>
                  <a:lnTo>
                    <a:pt x="1984" y="709"/>
                  </a:lnTo>
                  <a:lnTo>
                    <a:pt x="1994" y="727"/>
                  </a:lnTo>
                  <a:lnTo>
                    <a:pt x="2001" y="751"/>
                  </a:lnTo>
                  <a:lnTo>
                    <a:pt x="2006" y="779"/>
                  </a:lnTo>
                  <a:lnTo>
                    <a:pt x="2012" y="812"/>
                  </a:lnTo>
                  <a:lnTo>
                    <a:pt x="2016" y="849"/>
                  </a:lnTo>
                  <a:lnTo>
                    <a:pt x="2022" y="893"/>
                  </a:lnTo>
                  <a:lnTo>
                    <a:pt x="2028" y="940"/>
                  </a:lnTo>
                  <a:lnTo>
                    <a:pt x="1995" y="952"/>
                  </a:lnTo>
                  <a:lnTo>
                    <a:pt x="1965" y="969"/>
                  </a:lnTo>
                  <a:lnTo>
                    <a:pt x="1940" y="992"/>
                  </a:lnTo>
                  <a:lnTo>
                    <a:pt x="1918" y="1017"/>
                  </a:lnTo>
                  <a:lnTo>
                    <a:pt x="1918" y="1013"/>
                  </a:lnTo>
                  <a:lnTo>
                    <a:pt x="1918" y="1009"/>
                  </a:lnTo>
                  <a:lnTo>
                    <a:pt x="1923" y="956"/>
                  </a:lnTo>
                  <a:lnTo>
                    <a:pt x="1926" y="907"/>
                  </a:lnTo>
                  <a:lnTo>
                    <a:pt x="1927" y="863"/>
                  </a:lnTo>
                  <a:lnTo>
                    <a:pt x="1929" y="820"/>
                  </a:lnTo>
                  <a:lnTo>
                    <a:pt x="1927" y="777"/>
                  </a:lnTo>
                  <a:lnTo>
                    <a:pt x="1926" y="732"/>
                  </a:lnTo>
                  <a:lnTo>
                    <a:pt x="1923" y="682"/>
                  </a:lnTo>
                  <a:close/>
                  <a:moveTo>
                    <a:pt x="1652" y="580"/>
                  </a:moveTo>
                  <a:lnTo>
                    <a:pt x="1674" y="580"/>
                  </a:lnTo>
                  <a:lnTo>
                    <a:pt x="1698" y="581"/>
                  </a:lnTo>
                  <a:lnTo>
                    <a:pt x="1726" y="582"/>
                  </a:lnTo>
                  <a:lnTo>
                    <a:pt x="1757" y="584"/>
                  </a:lnTo>
                  <a:lnTo>
                    <a:pt x="1794" y="587"/>
                  </a:lnTo>
                  <a:lnTo>
                    <a:pt x="1813" y="592"/>
                  </a:lnTo>
                  <a:lnTo>
                    <a:pt x="1830" y="601"/>
                  </a:lnTo>
                  <a:lnTo>
                    <a:pt x="1843" y="615"/>
                  </a:lnTo>
                  <a:lnTo>
                    <a:pt x="1852" y="630"/>
                  </a:lnTo>
                  <a:lnTo>
                    <a:pt x="1857" y="650"/>
                  </a:lnTo>
                  <a:lnTo>
                    <a:pt x="1861" y="698"/>
                  </a:lnTo>
                  <a:lnTo>
                    <a:pt x="1863" y="742"/>
                  </a:lnTo>
                  <a:lnTo>
                    <a:pt x="1865" y="782"/>
                  </a:lnTo>
                  <a:lnTo>
                    <a:pt x="1865" y="821"/>
                  </a:lnTo>
                  <a:lnTo>
                    <a:pt x="1863" y="860"/>
                  </a:lnTo>
                  <a:lnTo>
                    <a:pt x="1862" y="900"/>
                  </a:lnTo>
                  <a:lnTo>
                    <a:pt x="1859" y="945"/>
                  </a:lnTo>
                  <a:lnTo>
                    <a:pt x="1855" y="993"/>
                  </a:lnTo>
                  <a:lnTo>
                    <a:pt x="1854" y="999"/>
                  </a:lnTo>
                  <a:lnTo>
                    <a:pt x="1850" y="1006"/>
                  </a:lnTo>
                  <a:lnTo>
                    <a:pt x="1846" y="1011"/>
                  </a:lnTo>
                  <a:lnTo>
                    <a:pt x="1682" y="785"/>
                  </a:lnTo>
                  <a:lnTo>
                    <a:pt x="1666" y="767"/>
                  </a:lnTo>
                  <a:lnTo>
                    <a:pt x="1647" y="755"/>
                  </a:lnTo>
                  <a:lnTo>
                    <a:pt x="1625" y="747"/>
                  </a:lnTo>
                  <a:lnTo>
                    <a:pt x="1602" y="744"/>
                  </a:lnTo>
                  <a:lnTo>
                    <a:pt x="1439" y="744"/>
                  </a:lnTo>
                  <a:lnTo>
                    <a:pt x="1441" y="699"/>
                  </a:lnTo>
                  <a:lnTo>
                    <a:pt x="1445" y="650"/>
                  </a:lnTo>
                  <a:lnTo>
                    <a:pt x="1450" y="630"/>
                  </a:lnTo>
                  <a:lnTo>
                    <a:pt x="1460" y="615"/>
                  </a:lnTo>
                  <a:lnTo>
                    <a:pt x="1473" y="601"/>
                  </a:lnTo>
                  <a:lnTo>
                    <a:pt x="1490" y="592"/>
                  </a:lnTo>
                  <a:lnTo>
                    <a:pt x="1508" y="587"/>
                  </a:lnTo>
                  <a:lnTo>
                    <a:pt x="1545" y="584"/>
                  </a:lnTo>
                  <a:lnTo>
                    <a:pt x="1578" y="582"/>
                  </a:lnTo>
                  <a:lnTo>
                    <a:pt x="1605" y="581"/>
                  </a:lnTo>
                  <a:lnTo>
                    <a:pt x="1629" y="580"/>
                  </a:lnTo>
                  <a:lnTo>
                    <a:pt x="1652" y="580"/>
                  </a:lnTo>
                  <a:close/>
                  <a:moveTo>
                    <a:pt x="1652" y="321"/>
                  </a:moveTo>
                  <a:lnTo>
                    <a:pt x="1678" y="323"/>
                  </a:lnTo>
                  <a:lnTo>
                    <a:pt x="1703" y="332"/>
                  </a:lnTo>
                  <a:lnTo>
                    <a:pt x="1724" y="345"/>
                  </a:lnTo>
                  <a:lnTo>
                    <a:pt x="1741" y="363"/>
                  </a:lnTo>
                  <a:lnTo>
                    <a:pt x="1755" y="385"/>
                  </a:lnTo>
                  <a:lnTo>
                    <a:pt x="1764" y="409"/>
                  </a:lnTo>
                  <a:lnTo>
                    <a:pt x="1767" y="435"/>
                  </a:lnTo>
                  <a:lnTo>
                    <a:pt x="1764" y="461"/>
                  </a:lnTo>
                  <a:lnTo>
                    <a:pt x="1755" y="485"/>
                  </a:lnTo>
                  <a:lnTo>
                    <a:pt x="1741" y="507"/>
                  </a:lnTo>
                  <a:lnTo>
                    <a:pt x="1724" y="524"/>
                  </a:lnTo>
                  <a:lnTo>
                    <a:pt x="1703" y="537"/>
                  </a:lnTo>
                  <a:lnTo>
                    <a:pt x="1678" y="547"/>
                  </a:lnTo>
                  <a:lnTo>
                    <a:pt x="1652" y="549"/>
                  </a:lnTo>
                  <a:lnTo>
                    <a:pt x="1626" y="547"/>
                  </a:lnTo>
                  <a:lnTo>
                    <a:pt x="1602" y="537"/>
                  </a:lnTo>
                  <a:lnTo>
                    <a:pt x="1580" y="524"/>
                  </a:lnTo>
                  <a:lnTo>
                    <a:pt x="1562" y="507"/>
                  </a:lnTo>
                  <a:lnTo>
                    <a:pt x="1549" y="485"/>
                  </a:lnTo>
                  <a:lnTo>
                    <a:pt x="1541" y="461"/>
                  </a:lnTo>
                  <a:lnTo>
                    <a:pt x="1538" y="435"/>
                  </a:lnTo>
                  <a:lnTo>
                    <a:pt x="1541" y="409"/>
                  </a:lnTo>
                  <a:lnTo>
                    <a:pt x="1549" y="385"/>
                  </a:lnTo>
                  <a:lnTo>
                    <a:pt x="1562" y="363"/>
                  </a:lnTo>
                  <a:lnTo>
                    <a:pt x="1580" y="345"/>
                  </a:lnTo>
                  <a:lnTo>
                    <a:pt x="1602" y="332"/>
                  </a:lnTo>
                  <a:lnTo>
                    <a:pt x="1626" y="323"/>
                  </a:lnTo>
                  <a:lnTo>
                    <a:pt x="1652" y="321"/>
                  </a:lnTo>
                  <a:close/>
                  <a:moveTo>
                    <a:pt x="894" y="282"/>
                  </a:moveTo>
                  <a:lnTo>
                    <a:pt x="924" y="282"/>
                  </a:lnTo>
                  <a:lnTo>
                    <a:pt x="949" y="283"/>
                  </a:lnTo>
                  <a:lnTo>
                    <a:pt x="969" y="283"/>
                  </a:lnTo>
                  <a:lnTo>
                    <a:pt x="978" y="285"/>
                  </a:lnTo>
                  <a:lnTo>
                    <a:pt x="990" y="288"/>
                  </a:lnTo>
                  <a:lnTo>
                    <a:pt x="1005" y="293"/>
                  </a:lnTo>
                  <a:lnTo>
                    <a:pt x="1019" y="302"/>
                  </a:lnTo>
                  <a:lnTo>
                    <a:pt x="1032" y="312"/>
                  </a:lnTo>
                  <a:lnTo>
                    <a:pt x="1035" y="318"/>
                  </a:lnTo>
                  <a:lnTo>
                    <a:pt x="1042" y="328"/>
                  </a:lnTo>
                  <a:lnTo>
                    <a:pt x="1051" y="343"/>
                  </a:lnTo>
                  <a:lnTo>
                    <a:pt x="1063" y="361"/>
                  </a:lnTo>
                  <a:lnTo>
                    <a:pt x="1075" y="381"/>
                  </a:lnTo>
                  <a:lnTo>
                    <a:pt x="1090" y="406"/>
                  </a:lnTo>
                  <a:lnTo>
                    <a:pt x="1105" y="431"/>
                  </a:lnTo>
                  <a:lnTo>
                    <a:pt x="1121" y="456"/>
                  </a:lnTo>
                  <a:lnTo>
                    <a:pt x="1137" y="484"/>
                  </a:lnTo>
                  <a:lnTo>
                    <a:pt x="1154" y="511"/>
                  </a:lnTo>
                  <a:lnTo>
                    <a:pt x="1169" y="539"/>
                  </a:lnTo>
                  <a:lnTo>
                    <a:pt x="1184" y="564"/>
                  </a:lnTo>
                  <a:lnTo>
                    <a:pt x="1198" y="588"/>
                  </a:lnTo>
                  <a:lnTo>
                    <a:pt x="1212" y="610"/>
                  </a:lnTo>
                  <a:lnTo>
                    <a:pt x="1223" y="629"/>
                  </a:lnTo>
                  <a:lnTo>
                    <a:pt x="1232" y="645"/>
                  </a:lnTo>
                  <a:lnTo>
                    <a:pt x="1239" y="657"/>
                  </a:lnTo>
                  <a:lnTo>
                    <a:pt x="1244" y="665"/>
                  </a:lnTo>
                  <a:lnTo>
                    <a:pt x="1246" y="668"/>
                  </a:lnTo>
                  <a:lnTo>
                    <a:pt x="1247" y="670"/>
                  </a:lnTo>
                  <a:lnTo>
                    <a:pt x="1250" y="676"/>
                  </a:lnTo>
                  <a:lnTo>
                    <a:pt x="1253" y="686"/>
                  </a:lnTo>
                  <a:lnTo>
                    <a:pt x="1255" y="697"/>
                  </a:lnTo>
                  <a:lnTo>
                    <a:pt x="1255" y="709"/>
                  </a:lnTo>
                  <a:lnTo>
                    <a:pt x="1250" y="721"/>
                  </a:lnTo>
                  <a:lnTo>
                    <a:pt x="1241" y="732"/>
                  </a:lnTo>
                  <a:lnTo>
                    <a:pt x="1229" y="739"/>
                  </a:lnTo>
                  <a:lnTo>
                    <a:pt x="1217" y="744"/>
                  </a:lnTo>
                  <a:lnTo>
                    <a:pt x="1186" y="744"/>
                  </a:lnTo>
                  <a:lnTo>
                    <a:pt x="1177" y="740"/>
                  </a:lnTo>
                  <a:lnTo>
                    <a:pt x="1169" y="737"/>
                  </a:lnTo>
                  <a:lnTo>
                    <a:pt x="1166" y="733"/>
                  </a:lnTo>
                  <a:lnTo>
                    <a:pt x="1163" y="732"/>
                  </a:lnTo>
                  <a:lnTo>
                    <a:pt x="990" y="497"/>
                  </a:lnTo>
                  <a:lnTo>
                    <a:pt x="993" y="744"/>
                  </a:lnTo>
                  <a:lnTo>
                    <a:pt x="872" y="748"/>
                  </a:lnTo>
                  <a:lnTo>
                    <a:pt x="833" y="754"/>
                  </a:lnTo>
                  <a:lnTo>
                    <a:pt x="831" y="755"/>
                  </a:lnTo>
                  <a:lnTo>
                    <a:pt x="825" y="759"/>
                  </a:lnTo>
                  <a:lnTo>
                    <a:pt x="818" y="763"/>
                  </a:lnTo>
                  <a:lnTo>
                    <a:pt x="809" y="769"/>
                  </a:lnTo>
                  <a:lnTo>
                    <a:pt x="801" y="777"/>
                  </a:lnTo>
                  <a:lnTo>
                    <a:pt x="793" y="783"/>
                  </a:lnTo>
                  <a:lnTo>
                    <a:pt x="781" y="798"/>
                  </a:lnTo>
                  <a:lnTo>
                    <a:pt x="768" y="815"/>
                  </a:lnTo>
                  <a:lnTo>
                    <a:pt x="753" y="834"/>
                  </a:lnTo>
                  <a:lnTo>
                    <a:pt x="739" y="852"/>
                  </a:lnTo>
                  <a:lnTo>
                    <a:pt x="724" y="870"/>
                  </a:lnTo>
                  <a:lnTo>
                    <a:pt x="711" y="887"/>
                  </a:lnTo>
                  <a:lnTo>
                    <a:pt x="699" y="901"/>
                  </a:lnTo>
                  <a:lnTo>
                    <a:pt x="689" y="915"/>
                  </a:lnTo>
                  <a:lnTo>
                    <a:pt x="681" y="924"/>
                  </a:lnTo>
                  <a:lnTo>
                    <a:pt x="676" y="931"/>
                  </a:lnTo>
                  <a:lnTo>
                    <a:pt x="674" y="934"/>
                  </a:lnTo>
                  <a:lnTo>
                    <a:pt x="670" y="750"/>
                  </a:lnTo>
                  <a:lnTo>
                    <a:pt x="665" y="749"/>
                  </a:lnTo>
                  <a:lnTo>
                    <a:pt x="663" y="749"/>
                  </a:lnTo>
                  <a:lnTo>
                    <a:pt x="662" y="749"/>
                  </a:lnTo>
                  <a:lnTo>
                    <a:pt x="660" y="748"/>
                  </a:lnTo>
                  <a:lnTo>
                    <a:pt x="659" y="748"/>
                  </a:lnTo>
                  <a:lnTo>
                    <a:pt x="658" y="747"/>
                  </a:lnTo>
                  <a:lnTo>
                    <a:pt x="655" y="747"/>
                  </a:lnTo>
                  <a:lnTo>
                    <a:pt x="651" y="747"/>
                  </a:lnTo>
                  <a:lnTo>
                    <a:pt x="639" y="743"/>
                  </a:lnTo>
                  <a:lnTo>
                    <a:pt x="629" y="736"/>
                  </a:lnTo>
                  <a:lnTo>
                    <a:pt x="620" y="725"/>
                  </a:lnTo>
                  <a:lnTo>
                    <a:pt x="618" y="714"/>
                  </a:lnTo>
                  <a:lnTo>
                    <a:pt x="613" y="662"/>
                  </a:lnTo>
                  <a:lnTo>
                    <a:pt x="610" y="616"/>
                  </a:lnTo>
                  <a:lnTo>
                    <a:pt x="607" y="574"/>
                  </a:lnTo>
                  <a:lnTo>
                    <a:pt x="607" y="532"/>
                  </a:lnTo>
                  <a:lnTo>
                    <a:pt x="607" y="491"/>
                  </a:lnTo>
                  <a:lnTo>
                    <a:pt x="608" y="449"/>
                  </a:lnTo>
                  <a:lnTo>
                    <a:pt x="611" y="403"/>
                  </a:lnTo>
                  <a:lnTo>
                    <a:pt x="614" y="352"/>
                  </a:lnTo>
                  <a:lnTo>
                    <a:pt x="619" y="333"/>
                  </a:lnTo>
                  <a:lnTo>
                    <a:pt x="630" y="315"/>
                  </a:lnTo>
                  <a:lnTo>
                    <a:pt x="643" y="302"/>
                  </a:lnTo>
                  <a:lnTo>
                    <a:pt x="662" y="292"/>
                  </a:lnTo>
                  <a:lnTo>
                    <a:pt x="681" y="287"/>
                  </a:lnTo>
                  <a:lnTo>
                    <a:pt x="699" y="286"/>
                  </a:lnTo>
                  <a:lnTo>
                    <a:pt x="723" y="285"/>
                  </a:lnTo>
                  <a:lnTo>
                    <a:pt x="753" y="285"/>
                  </a:lnTo>
                  <a:lnTo>
                    <a:pt x="787" y="283"/>
                  </a:lnTo>
                  <a:lnTo>
                    <a:pt x="824" y="283"/>
                  </a:lnTo>
                  <a:lnTo>
                    <a:pt x="859" y="282"/>
                  </a:lnTo>
                  <a:lnTo>
                    <a:pt x="894" y="282"/>
                  </a:lnTo>
                  <a:close/>
                  <a:moveTo>
                    <a:pt x="833" y="0"/>
                  </a:moveTo>
                  <a:lnTo>
                    <a:pt x="861" y="4"/>
                  </a:lnTo>
                  <a:lnTo>
                    <a:pt x="886" y="13"/>
                  </a:lnTo>
                  <a:lnTo>
                    <a:pt x="908" y="27"/>
                  </a:lnTo>
                  <a:lnTo>
                    <a:pt x="928" y="46"/>
                  </a:lnTo>
                  <a:lnTo>
                    <a:pt x="941" y="68"/>
                  </a:lnTo>
                  <a:lnTo>
                    <a:pt x="951" y="94"/>
                  </a:lnTo>
                  <a:lnTo>
                    <a:pt x="953" y="121"/>
                  </a:lnTo>
                  <a:lnTo>
                    <a:pt x="951" y="149"/>
                  </a:lnTo>
                  <a:lnTo>
                    <a:pt x="941" y="175"/>
                  </a:lnTo>
                  <a:lnTo>
                    <a:pt x="928" y="196"/>
                  </a:lnTo>
                  <a:lnTo>
                    <a:pt x="908" y="215"/>
                  </a:lnTo>
                  <a:lnTo>
                    <a:pt x="886" y="229"/>
                  </a:lnTo>
                  <a:lnTo>
                    <a:pt x="861" y="239"/>
                  </a:lnTo>
                  <a:lnTo>
                    <a:pt x="833" y="241"/>
                  </a:lnTo>
                  <a:lnTo>
                    <a:pt x="805" y="239"/>
                  </a:lnTo>
                  <a:lnTo>
                    <a:pt x="780" y="229"/>
                  </a:lnTo>
                  <a:lnTo>
                    <a:pt x="758" y="215"/>
                  </a:lnTo>
                  <a:lnTo>
                    <a:pt x="739" y="196"/>
                  </a:lnTo>
                  <a:lnTo>
                    <a:pt x="724" y="175"/>
                  </a:lnTo>
                  <a:lnTo>
                    <a:pt x="716" y="149"/>
                  </a:lnTo>
                  <a:lnTo>
                    <a:pt x="712" y="121"/>
                  </a:lnTo>
                  <a:lnTo>
                    <a:pt x="716" y="94"/>
                  </a:lnTo>
                  <a:lnTo>
                    <a:pt x="724" y="68"/>
                  </a:lnTo>
                  <a:lnTo>
                    <a:pt x="739" y="46"/>
                  </a:lnTo>
                  <a:lnTo>
                    <a:pt x="758" y="27"/>
                  </a:lnTo>
                  <a:lnTo>
                    <a:pt x="780" y="13"/>
                  </a:lnTo>
                  <a:lnTo>
                    <a:pt x="805" y="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5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907088" y="1728788"/>
            <a:ext cx="3887787" cy="62706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transparency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07088" y="2508250"/>
            <a:ext cx="3887787" cy="62706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accountability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907088" y="3289300"/>
            <a:ext cx="3887787" cy="62706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participation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907088" y="4098925"/>
            <a:ext cx="3887787" cy="62706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innovation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907088" y="4894263"/>
            <a:ext cx="3887787" cy="62706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economic development</a:t>
            </a:r>
          </a:p>
        </p:txBody>
      </p:sp>
      <p:cxnSp>
        <p:nvCxnSpPr>
          <p:cNvPr id="16392" name="Elbow Connector 13"/>
          <p:cNvCxnSpPr>
            <a:cxnSpLocks noChangeShapeType="1"/>
            <a:endCxn id="10" idx="1"/>
          </p:cNvCxnSpPr>
          <p:nvPr/>
        </p:nvCxnSpPr>
        <p:spPr bwMode="auto">
          <a:xfrm rot="16200000" flipH="1">
            <a:off x="3688951" y="2989656"/>
            <a:ext cx="316627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Connector 17"/>
          <p:cNvCxnSpPr>
            <a:cxnSpLocks noChangeShapeType="1"/>
            <a:endCxn id="7" idx="1"/>
          </p:cNvCxnSpPr>
          <p:nvPr/>
        </p:nvCxnSpPr>
        <p:spPr bwMode="auto">
          <a:xfrm>
            <a:off x="4637088" y="2822575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5" name="Straight Connector 25"/>
          <p:cNvCxnSpPr>
            <a:cxnSpLocks noChangeShapeType="1"/>
          </p:cNvCxnSpPr>
          <p:nvPr/>
        </p:nvCxnSpPr>
        <p:spPr bwMode="auto">
          <a:xfrm>
            <a:off x="4637090" y="3632200"/>
            <a:ext cx="1269998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Straight Connector 27"/>
          <p:cNvCxnSpPr>
            <a:cxnSpLocks noChangeShapeType="1"/>
          </p:cNvCxnSpPr>
          <p:nvPr/>
        </p:nvCxnSpPr>
        <p:spPr bwMode="auto">
          <a:xfrm>
            <a:off x="4637088" y="4413250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>
                    <a:lumMod val="85000"/>
                  </a:schemeClr>
                </a:solidFill>
                <a:latin typeface="Avenir Medium"/>
                <a:cs typeface="Avenir Medium"/>
              </a:rPr>
              <a:t>Why does Open Data matter?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07088" y="5718691"/>
            <a:ext cx="3887787" cy="62706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community development</a:t>
            </a:r>
          </a:p>
        </p:txBody>
      </p:sp>
      <p:cxnSp>
        <p:nvCxnSpPr>
          <p:cNvPr id="15" name="Elbow Connector 13"/>
          <p:cNvCxnSpPr>
            <a:cxnSpLocks noChangeShapeType="1"/>
          </p:cNvCxnSpPr>
          <p:nvPr/>
        </p:nvCxnSpPr>
        <p:spPr bwMode="auto">
          <a:xfrm rot="16200000" flipH="1">
            <a:off x="4629341" y="4751904"/>
            <a:ext cx="129222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1079500" y="3690541"/>
            <a:ext cx="3887788" cy="62706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4575"/>
                </a:solidFill>
                <a:latin typeface="Avenir Book"/>
                <a:cs typeface="Avenir Book"/>
              </a:rPr>
              <a:t>open data </a:t>
            </a:r>
          </a:p>
        </p:txBody>
      </p:sp>
      <p:cxnSp>
        <p:nvCxnSpPr>
          <p:cNvPr id="24" name="Straight Connector 17"/>
          <p:cNvCxnSpPr>
            <a:cxnSpLocks noChangeShapeType="1"/>
          </p:cNvCxnSpPr>
          <p:nvPr/>
        </p:nvCxnSpPr>
        <p:spPr bwMode="auto">
          <a:xfrm>
            <a:off x="4628354" y="2041519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948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5087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Open Data Site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99" y="881598"/>
            <a:ext cx="8859203" cy="5836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50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Data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Identify issues, manage caching, resync data</a:t>
            </a:r>
          </a:p>
          <a:p>
            <a:r>
              <a:rPr lang="en-US" dirty="0"/>
              <a:t>Warnings</a:t>
            </a:r>
          </a:p>
          <a:p>
            <a:pPr lvl="1"/>
            <a:r>
              <a:rPr lang="en-US" dirty="0"/>
              <a:t>Successfully indexed, but with issues</a:t>
            </a:r>
          </a:p>
          <a:p>
            <a:pPr lvl="1"/>
            <a:r>
              <a:rPr lang="en-US" dirty="0"/>
              <a:t>Missing license - “Access and Use Constraints” in the item details is empty</a:t>
            </a:r>
          </a:p>
          <a:p>
            <a:pPr lvl="2"/>
            <a:r>
              <a:rPr lang="en-US" dirty="0"/>
              <a:t>Solution – fix item detail, or register individual service layers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Failed to index</a:t>
            </a:r>
          </a:p>
          <a:p>
            <a:pPr lvl="2"/>
            <a:r>
              <a:rPr lang="en-US" dirty="0"/>
              <a:t>ArcGIS Open Data cannot access dataset (firewall, server down, item not supported)</a:t>
            </a:r>
          </a:p>
          <a:p>
            <a:pPr lvl="2"/>
            <a:r>
              <a:rPr lang="en-US" dirty="0"/>
              <a:t>Solution – remove item from Open Data group</a:t>
            </a:r>
          </a:p>
          <a:p>
            <a:r>
              <a:rPr lang="en-US" dirty="0"/>
              <a:t>Manual reset</a:t>
            </a:r>
          </a:p>
          <a:p>
            <a:pPr lvl="1"/>
            <a:r>
              <a:rPr lang="en-US" dirty="0"/>
              <a:t>Refreshes the download cache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http://doc.arcgis.com/en/open-data/provider/data-manager.htm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709225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 in Data Manager</a:t>
            </a:r>
          </a:p>
          <a:p>
            <a:r>
              <a:rPr lang="en-US" dirty="0"/>
              <a:t>Caching</a:t>
            </a:r>
          </a:p>
          <a:p>
            <a:pPr lvl="1"/>
            <a:r>
              <a:rPr lang="en-US" dirty="0"/>
              <a:t>Dynamic copy of the data in the cloud</a:t>
            </a:r>
          </a:p>
          <a:p>
            <a:pPr lvl="1"/>
            <a:r>
              <a:rPr lang="en-US" dirty="0"/>
              <a:t>Improves download times, takes load off local servers</a:t>
            </a:r>
          </a:p>
          <a:p>
            <a:pPr lvl="1"/>
            <a:r>
              <a:rPr lang="en-US" dirty="0"/>
              <a:t>PDFs, docs, URLS, and web maps not cached</a:t>
            </a:r>
          </a:p>
          <a:p>
            <a:r>
              <a:rPr lang="en-US" dirty="0"/>
              <a:t>Manual or Automatic cache updates</a:t>
            </a:r>
          </a:p>
          <a:p>
            <a:r>
              <a:rPr lang="en-US" dirty="0"/>
              <a:t>Automatic cache updates</a:t>
            </a:r>
          </a:p>
          <a:p>
            <a:pPr lvl="1"/>
            <a:r>
              <a:rPr lang="en-US" dirty="0"/>
              <a:t>Setting for all hosted services</a:t>
            </a:r>
          </a:p>
          <a:p>
            <a:pPr lvl="1"/>
            <a:r>
              <a:rPr lang="en-US" dirty="0"/>
              <a:t>Cache dropped every 24 hours and regenerated with next download request</a:t>
            </a:r>
          </a:p>
          <a:p>
            <a:pPr lvl="1"/>
            <a:r>
              <a:rPr lang="en-US" dirty="0"/>
              <a:t>Recommended for data sets with frequent updates (e.g. crime)</a:t>
            </a:r>
          </a:p>
          <a:p>
            <a:r>
              <a:rPr lang="en-US" dirty="0"/>
              <a:t>Manual cache update</a:t>
            </a:r>
          </a:p>
          <a:p>
            <a:pPr lvl="1"/>
            <a:r>
              <a:rPr lang="en-US" dirty="0"/>
              <a:t>Only updated when administrator manually resets data</a:t>
            </a:r>
          </a:p>
          <a:p>
            <a:pPr lvl="1"/>
            <a:r>
              <a:rPr lang="en-US" dirty="0"/>
              <a:t>Recommended for large data sets with infrequent updates (e.g. parcels)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6" y="1119252"/>
            <a:ext cx="5351319" cy="1117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440531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 default, all services will download in WGS84</a:t>
            </a:r>
          </a:p>
          <a:p>
            <a:r>
              <a:rPr lang="en-US" dirty="0"/>
              <a:t>Option to Enable Local Projections (in Site Capabilities)</a:t>
            </a:r>
          </a:p>
          <a:p>
            <a:pPr lvl="1"/>
            <a:r>
              <a:rPr lang="en-US" dirty="0"/>
              <a:t>All services in ArcGIS for Server downloaded in original projection</a:t>
            </a:r>
          </a:p>
          <a:p>
            <a:pPr lvl="1"/>
            <a:r>
              <a:rPr lang="en-US" dirty="0"/>
              <a:t>All feature services hosted in ArcGIS Online downloaded in original projection</a:t>
            </a:r>
          </a:p>
          <a:p>
            <a:r>
              <a:rPr lang="en-US" dirty="0"/>
              <a:t>Creating services from </a:t>
            </a:r>
            <a:r>
              <a:rPr lang="en-US" dirty="0" err="1"/>
              <a:t>shapefiles</a:t>
            </a:r>
            <a:r>
              <a:rPr lang="en-US" dirty="0"/>
              <a:t> and CSV files</a:t>
            </a:r>
          </a:p>
          <a:p>
            <a:pPr lvl="1"/>
            <a:r>
              <a:rPr lang="en-US" dirty="0"/>
              <a:t>Hosted services created in ArcGIS Online created in WGS84 projection</a:t>
            </a:r>
          </a:p>
          <a:p>
            <a:pPr lvl="1"/>
            <a:r>
              <a:rPr lang="en-US" dirty="0"/>
              <a:t>Use ArcGIS for Desktop to created hosted service in non-WGS84 projection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923" y="5017770"/>
            <a:ext cx="8553899" cy="9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0813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Service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Open Data supports services on ArcGIS Server 10.0 or higher</a:t>
            </a:r>
          </a:p>
          <a:p>
            <a:r>
              <a:rPr lang="en-US" dirty="0"/>
              <a:t>Max record count </a:t>
            </a:r>
          </a:p>
          <a:p>
            <a:pPr lvl="1"/>
            <a:r>
              <a:rPr lang="en-US" dirty="0"/>
              <a:t>Max record count is the maximum number of records per single request</a:t>
            </a:r>
          </a:p>
          <a:p>
            <a:pPr lvl="1"/>
            <a:r>
              <a:rPr lang="en-US" dirty="0"/>
              <a:t>Should be less than 5,000</a:t>
            </a:r>
          </a:p>
          <a:p>
            <a:pPr lvl="1"/>
            <a:r>
              <a:rPr lang="en-US" dirty="0"/>
              <a:t>Default is 1,000 for optimal performance</a:t>
            </a:r>
          </a:p>
          <a:p>
            <a:pPr lvl="1"/>
            <a:r>
              <a:rPr lang="en-US" dirty="0"/>
              <a:t>Only increase max record count if between 2,000 and 4,000 records in dataset</a:t>
            </a:r>
          </a:p>
          <a:p>
            <a:pPr lvl="1"/>
            <a:r>
              <a:rPr lang="en-US" dirty="0"/>
              <a:t>Services with max record count &gt; 5,000 will receive warning in Data Manager</a:t>
            </a:r>
          </a:p>
          <a:p>
            <a:pPr lvl="1"/>
            <a:r>
              <a:rPr lang="en-US" dirty="0"/>
              <a:t>Services with max record count &gt; 10,000 will not be indexed, error reported</a:t>
            </a:r>
          </a:p>
          <a:p>
            <a:pPr lvl="1"/>
            <a:r>
              <a:rPr lang="en-US" dirty="0"/>
              <a:t>Max record count does not impact downloads – all records downloaded</a:t>
            </a:r>
          </a:p>
          <a:p>
            <a:r>
              <a:rPr lang="en-US" dirty="0"/>
              <a:t>OCG links (in API section) come from ArcGIS Server, if enabled</a:t>
            </a:r>
          </a:p>
          <a:p>
            <a:r>
              <a:rPr lang="en-US" dirty="0"/>
              <a:t>Feature access not necessary (best to not enable)</a:t>
            </a:r>
          </a:p>
          <a:p>
            <a:r>
              <a:rPr lang="en-US" dirty="0"/>
              <a:t>Scale dependencies do not matter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054774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Organizing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Large services will time out</a:t>
            </a:r>
          </a:p>
          <a:p>
            <a:pPr lvl="1"/>
            <a:r>
              <a:rPr lang="en-US" dirty="0"/>
              <a:t>Organize data in multiple services, with less 20 layers per service</a:t>
            </a:r>
          </a:p>
          <a:p>
            <a:r>
              <a:rPr lang="en-US" dirty="0"/>
              <a:t>Services need to be publicly accessible</a:t>
            </a:r>
          </a:p>
          <a:p>
            <a:r>
              <a:rPr lang="en-US" dirty="0"/>
              <a:t>Extend your infrastructure to the cloud / ArcGIS Online</a:t>
            </a:r>
          </a:p>
          <a:p>
            <a:pPr lvl="1"/>
            <a:r>
              <a:rPr lang="en-US" dirty="0"/>
              <a:t>Reduces load on local servers</a:t>
            </a:r>
          </a:p>
          <a:p>
            <a:pPr lvl="1"/>
            <a:r>
              <a:rPr lang="en-US" dirty="0"/>
              <a:t>99.9% uptime for ArcGIS Online</a:t>
            </a:r>
          </a:p>
          <a:p>
            <a:r>
              <a:rPr lang="en-US" dirty="0"/>
              <a:t>Enable persistent layer ordering in service (ArcGIS Server 10.3 or higher)</a:t>
            </a:r>
          </a:p>
          <a:p>
            <a:pPr lvl="1"/>
            <a:r>
              <a:rPr lang="en-US" dirty="0"/>
              <a:t>Desktop Data Frame Properties &gt; General &gt; Allow assignment of unique IDs for map service publishing</a:t>
            </a:r>
          </a:p>
          <a:p>
            <a:r>
              <a:rPr lang="en-US" dirty="0"/>
              <a:t>Raster data is supported as Image Services</a:t>
            </a:r>
          </a:p>
          <a:p>
            <a:pPr lvl="1"/>
            <a:r>
              <a:rPr lang="en-US" dirty="0"/>
              <a:t>Download in supported formats: JPEG, PNG, georeferenced TIFF</a:t>
            </a:r>
          </a:p>
          <a:p>
            <a:r>
              <a:rPr lang="en-US" dirty="0"/>
              <a:t>Use SSL for services, if possible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572596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Managing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Change field names with aliases</a:t>
            </a:r>
          </a:p>
          <a:p>
            <a:r>
              <a:rPr lang="en-US" dirty="0"/>
              <a:t>Turn off unimportant fields</a:t>
            </a:r>
          </a:p>
          <a:p>
            <a:r>
              <a:rPr lang="en-US" dirty="0"/>
              <a:t>Geodatabase behaviors are not supported</a:t>
            </a:r>
          </a:p>
          <a:p>
            <a:pPr lvl="1"/>
            <a:r>
              <a:rPr lang="en-US" dirty="0"/>
              <a:t>Topologies, relationships, related tables – not supported</a:t>
            </a:r>
          </a:p>
          <a:p>
            <a:r>
              <a:rPr lang="en-US" dirty="0"/>
              <a:t>Coded value domains are supported</a:t>
            </a:r>
          </a:p>
          <a:p>
            <a:r>
              <a:rPr lang="en-US" dirty="0"/>
              <a:t>Data must support statistics </a:t>
            </a:r>
          </a:p>
          <a:p>
            <a:pPr lvl="1"/>
            <a:r>
              <a:rPr lang="en-US" dirty="0"/>
              <a:t>Requires ArcGIS Server 10.03 or higher</a:t>
            </a:r>
          </a:p>
          <a:p>
            <a:pPr lvl="1"/>
            <a:r>
              <a:rPr lang="en-US" dirty="0"/>
              <a:t>ArcGIS Open Data only builds statistics for first 20 columns in a dataset</a:t>
            </a:r>
          </a:p>
          <a:p>
            <a:r>
              <a:rPr lang="en-US" dirty="0"/>
              <a:t>CSV files under 5MB are dynamic</a:t>
            </a:r>
          </a:p>
          <a:p>
            <a:pPr lvl="1"/>
            <a:r>
              <a:rPr lang="en-US" dirty="0"/>
              <a:t>Use Publish as a Service for CSV files larger than 5MB</a:t>
            </a:r>
          </a:p>
          <a:p>
            <a:r>
              <a:rPr lang="en-US" dirty="0"/>
              <a:t>Enable editor tracking for accurate last updated 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152031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Item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Online Item title is the dataset name</a:t>
            </a:r>
          </a:p>
          <a:p>
            <a:r>
              <a:rPr lang="en-US" dirty="0"/>
              <a:t>Access and Use Constraints is the data license</a:t>
            </a:r>
          </a:p>
          <a:p>
            <a:pPr lvl="1"/>
            <a:r>
              <a:rPr lang="en-US" dirty="0"/>
              <a:t>The license is important for data consumers</a:t>
            </a:r>
          </a:p>
          <a:p>
            <a:pPr lvl="1"/>
            <a:r>
              <a:rPr lang="en-US" dirty="0"/>
              <a:t>License can be a URL for existing data policies</a:t>
            </a:r>
          </a:p>
          <a:p>
            <a:pPr lvl="1"/>
            <a:r>
              <a:rPr lang="en-US" dirty="0"/>
              <a:t>License can be HTML code from Creative Commons License Picker</a:t>
            </a:r>
          </a:p>
          <a:p>
            <a:pPr lvl="2"/>
            <a:r>
              <a:rPr lang="en-US" dirty="0">
                <a:hlinkClick r:id="rId3"/>
              </a:rPr>
              <a:t>https://creativecommons.org/choose/</a:t>
            </a:r>
            <a:endParaRPr lang="en-US" dirty="0"/>
          </a:p>
          <a:p>
            <a:r>
              <a:rPr lang="en-US" dirty="0"/>
              <a:t>Search for data is based on the ArcGIS Online item extent (can be changed)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034920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Integrating ArcGIS Open Data with other Open Data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012680" cy="4720590"/>
          </a:xfrm>
        </p:spPr>
        <p:txBody>
          <a:bodyPr/>
          <a:lstStyle/>
          <a:p>
            <a:r>
              <a:rPr lang="en-US" dirty="0"/>
              <a:t>Provide ArcGIS Open Data catalog to other Open Data platforms </a:t>
            </a:r>
          </a:p>
          <a:p>
            <a:pPr lvl="1"/>
            <a:r>
              <a:rPr lang="en-US" dirty="0"/>
              <a:t>DCAT format (JSON)</a:t>
            </a:r>
          </a:p>
          <a:p>
            <a:pPr lvl="1"/>
            <a:r>
              <a:rPr lang="en-US" dirty="0"/>
              <a:t>Append /</a:t>
            </a:r>
            <a:r>
              <a:rPr lang="en-US" dirty="0" err="1"/>
              <a:t>data.json</a:t>
            </a:r>
            <a:r>
              <a:rPr lang="en-US" dirty="0"/>
              <a:t> to Open Data site home page URL</a:t>
            </a:r>
          </a:p>
          <a:p>
            <a:r>
              <a:rPr lang="en-US" dirty="0"/>
              <a:t>One URL = hundreds of datasets</a:t>
            </a:r>
          </a:p>
          <a:p>
            <a:r>
              <a:rPr lang="en-US" dirty="0"/>
              <a:t>Used by </a:t>
            </a:r>
            <a:r>
              <a:rPr lang="en-US" dirty="0">
                <a:hlinkClick r:id="rId3"/>
              </a:rPr>
              <a:t>http://www.data.gov/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2500" b="42333"/>
          <a:stretch/>
        </p:blipFill>
        <p:spPr>
          <a:xfrm>
            <a:off x="5349240" y="3449986"/>
            <a:ext cx="6663690" cy="32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32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What is ArcGIS Open Data?</a:t>
            </a:r>
          </a:p>
        </p:txBody>
      </p:sp>
    </p:spTree>
    <p:extLst>
      <p:ext uri="{BB962C8B-B14F-4D97-AF65-F5344CB8AC3E}">
        <p14:creationId xmlns:p14="http://schemas.microsoft.com/office/powerpoint/2010/main" val="5767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Federating with CKAN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CKAN – open source data portal platform</a:t>
            </a:r>
          </a:p>
          <a:p>
            <a:r>
              <a:rPr lang="en-US" dirty="0"/>
              <a:t>Configure CKAN</a:t>
            </a:r>
          </a:p>
          <a:p>
            <a:pPr lvl="1"/>
            <a:r>
              <a:rPr lang="en-US" dirty="0"/>
              <a:t>Install the CKAN Harvesting extension</a:t>
            </a:r>
          </a:p>
          <a:p>
            <a:pPr lvl="1"/>
            <a:r>
              <a:rPr lang="en-US" dirty="0"/>
              <a:t>Install the CKAN DCAT extension</a:t>
            </a:r>
          </a:p>
          <a:p>
            <a:pPr lvl="1"/>
            <a:r>
              <a:rPr lang="en-US" dirty="0"/>
              <a:t>The Harvester </a:t>
            </a:r>
            <a:r>
              <a:rPr lang="en-US" dirty="0" err="1"/>
              <a:t>Gather_Consumer</a:t>
            </a:r>
            <a:r>
              <a:rPr lang="en-US" dirty="0"/>
              <a:t> and </a:t>
            </a:r>
            <a:r>
              <a:rPr lang="en-US" dirty="0" err="1"/>
              <a:t>Fetch_Consumer</a:t>
            </a:r>
            <a:r>
              <a:rPr lang="en-US" dirty="0"/>
              <a:t> services must be running as background services</a:t>
            </a:r>
          </a:p>
          <a:p>
            <a:r>
              <a:rPr lang="en-US" dirty="0"/>
              <a:t>Harvest the ArcGIS Open Data catalog</a:t>
            </a:r>
          </a:p>
          <a:p>
            <a:pPr lvl="1"/>
            <a:r>
              <a:rPr lang="en-US" dirty="0"/>
              <a:t>Add your DCAT (</a:t>
            </a:r>
            <a:r>
              <a:rPr lang="en-US" dirty="0">
                <a:hlinkClick r:id="rId3"/>
              </a:rPr>
              <a:t>http://yourOpenDataSite/data.json</a:t>
            </a:r>
            <a:r>
              <a:rPr lang="en-US" dirty="0"/>
              <a:t>) as a harvest source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http://doc.arcgis.com/en/open-data/provider/federating-with-ckan.htm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1678036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1107996"/>
          </a:xfrm>
        </p:spPr>
        <p:txBody>
          <a:bodyPr/>
          <a:lstStyle/>
          <a:p>
            <a:r>
              <a:rPr lang="en-US" dirty="0"/>
              <a:t>How to get metadata from ArcGIS for Desktop into ArcGIS Online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Not all metadata is included when publishing items – need to add metadata</a:t>
            </a:r>
          </a:p>
          <a:p>
            <a:r>
              <a:rPr lang="en-US" dirty="0"/>
              <a:t>The ArcGIS Online web-based metadata editor uses the ArcGIS metadata format</a:t>
            </a:r>
          </a:p>
          <a:p>
            <a:r>
              <a:rPr lang="en-US" dirty="0"/>
              <a:t>Fields available for editing determined by style configured for the organization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XSLT Transformation tool to convert other metadata formats to the ArcGIS metadata format.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Upgrade Metadata tool to convert to the ArcGIS metadata format (e.g. FGDC_TO_ARCGIS)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2"/>
              </a:rPr>
              <a:t>https://doc.arcgis.com/en/arcgis-online/share-maps/metadata.htm</a:t>
            </a:r>
            <a:r>
              <a:rPr lang="en-US" sz="1600" dirty="0"/>
              <a:t> </a:t>
            </a:r>
          </a:p>
          <a:p>
            <a:pPr algn="r" eaLnBrk="0" hangingPunct="0"/>
            <a:r>
              <a:rPr lang="en-US" sz="1600" dirty="0">
                <a:hlinkClick r:id="rId3"/>
              </a:rPr>
              <a:t>http://desktop.arcgis.com/en/arcmap/latest/tools/conversion-toolbox/xslt-transformation.htm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600750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solidFill>
                  <a:srgbClr val="D9D9D9"/>
                </a:solidFill>
                <a:latin typeface="Avenir Medium"/>
                <a:ea typeface="Avenir Medium"/>
                <a:cs typeface="Avenir Medium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524000"/>
            <a:ext cx="9926638" cy="3427413"/>
          </a:xfrm>
        </p:spPr>
        <p:txBody>
          <a:bodyPr/>
          <a:lstStyle/>
          <a:p>
            <a:r>
              <a:rPr lang="en-US" altLang="en-US" sz="24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ArcGIS Open Data website and help documentation</a:t>
            </a: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opendata.arcgis.com</a:t>
            </a:r>
          </a:p>
          <a:p>
            <a:r>
              <a:rPr lang="en-US" altLang="en-US" sz="24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ArcGIS Open Data showcase</a:t>
            </a: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dc.esri.com/showcase</a:t>
            </a:r>
          </a:p>
          <a:p>
            <a:r>
              <a:rPr lang="en-US" altLang="en-US" sz="24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Live Training Seminar: bit.ly/</a:t>
            </a:r>
            <a:r>
              <a:rPr lang="en-US" altLang="en-US" sz="2400" dirty="0" err="1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OpenDataLTS</a:t>
            </a:r>
            <a:endParaRPr lang="en-US" altLang="en-US" sz="2400" dirty="0">
              <a:solidFill>
                <a:srgbClr val="D9D9D9"/>
              </a:solidFill>
              <a:latin typeface="Avenir Book"/>
              <a:ea typeface="Avenir Book"/>
              <a:cs typeface="Avenir Book"/>
            </a:endParaRPr>
          </a:p>
          <a:p>
            <a:r>
              <a:rPr lang="en-US" altLang="en-US" sz="24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ArcGIS Blog</a:t>
            </a:r>
          </a:p>
          <a:p>
            <a:r>
              <a:rPr lang="en-US" altLang="en-US" sz="2400" dirty="0" err="1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GeoNet</a:t>
            </a:r>
            <a:endParaRPr lang="en-US" altLang="en-US" sz="2400" dirty="0">
              <a:solidFill>
                <a:srgbClr val="D9D9D9"/>
              </a:solidFill>
              <a:latin typeface="Avenir Book"/>
              <a:ea typeface="Avenir Book"/>
              <a:cs typeface="Avenir Book"/>
            </a:endParaRPr>
          </a:p>
          <a:p>
            <a:pPr lvl="1"/>
            <a:r>
              <a:rPr lang="en-US" altLang="en-US" sz="2000" dirty="0">
                <a:solidFill>
                  <a:srgbClr val="D9D9D9"/>
                </a:solidFill>
                <a:latin typeface="Avenir Book"/>
                <a:ea typeface="Avenir Book"/>
                <a:cs typeface="Avenir Book"/>
              </a:rPr>
              <a:t>Share ideas, questions, experiences with the community</a:t>
            </a:r>
          </a:p>
          <a:p>
            <a:pPr lvl="1"/>
            <a:endParaRPr lang="en-US" altLang="en-US" sz="2000" dirty="0">
              <a:solidFill>
                <a:srgbClr val="D9D9D9"/>
              </a:solidFill>
              <a:latin typeface="Avenir Book"/>
              <a:ea typeface="Avenir Book"/>
              <a:cs typeface="Avenir Book"/>
            </a:endParaRPr>
          </a:p>
          <a:p>
            <a:pPr lvl="1"/>
            <a:endParaRPr lang="en-US" altLang="en-US" sz="2000" dirty="0">
              <a:solidFill>
                <a:srgbClr val="D9D9D9"/>
              </a:solidFill>
              <a:latin typeface="Avenir Book"/>
              <a:ea typeface="Avenir Book"/>
              <a:cs typeface="Avenir Book"/>
            </a:endParaRPr>
          </a:p>
          <a:p>
            <a:pPr lvl="1"/>
            <a:endParaRPr lang="en-US" altLang="en-US" sz="2000" dirty="0">
              <a:solidFill>
                <a:srgbClr val="D9D9D9"/>
              </a:solidFill>
              <a:latin typeface="Avenir Book"/>
              <a:ea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850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957806" y="2414338"/>
            <a:ext cx="8525773" cy="914400"/>
          </a:xfrm>
        </p:spPr>
        <p:txBody>
          <a:bodyPr/>
          <a:lstStyle/>
          <a:p>
            <a:r>
              <a:rPr lang="en-US" sz="3600" b="0" dirty="0"/>
              <a:t>Thank you!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53492" y="3465218"/>
            <a:ext cx="8534401" cy="1472542"/>
          </a:xfrm>
        </p:spPr>
        <p:txBody>
          <a:bodyPr/>
          <a:lstStyle/>
          <a:p>
            <a:endParaRPr lang="en-US" dirty="0"/>
          </a:p>
          <a:p>
            <a:r>
              <a:rPr lang="en-US" smtClean="0"/>
              <a:t>Patrick </a:t>
            </a:r>
            <a:r>
              <a:rPr lang="en-US" smtClean="0"/>
              <a:t>Hammons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Esri</a:t>
            </a:r>
          </a:p>
          <a:p>
            <a:r>
              <a:rPr lang="en-US" dirty="0" err="1" smtClean="0"/>
              <a:t>phammons@esri.com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6" y="392018"/>
            <a:ext cx="11920251" cy="588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999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Open Data is part of the ArcGIS Platform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Providing open access to your published data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4935" y="2270277"/>
            <a:ext cx="3000389" cy="2610474"/>
            <a:chOff x="-14942" y="2025683"/>
            <a:chExt cx="3000389" cy="2040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-14942" y="2025683"/>
              <a:ext cx="2937735" cy="1397791"/>
            </a:xfrm>
            <a:prstGeom prst="roundRect">
              <a:avLst>
                <a:gd name="adj" fmla="val 1213"/>
              </a:avLst>
            </a:prstGeom>
            <a:gradFill flip="none" rotWithShape="1">
              <a:gsLst>
                <a:gs pos="0">
                  <a:srgbClr val="00B9F2">
                    <a:alpha val="60000"/>
                  </a:srgbClr>
                </a:gs>
                <a:gs pos="100000">
                  <a:srgbClr val="00B9F2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933688" y="2136147"/>
              <a:ext cx="2051759" cy="19296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ea typeface="ＭＳ Ｐゴシック"/>
                </a:rPr>
                <a:t>Simple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ea typeface="ＭＳ Ｐゴシック"/>
                </a:rPr>
                <a:t>Integrated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ea typeface="ＭＳ Ｐゴシック"/>
                </a:rPr>
                <a:t>Open</a:t>
              </a:r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19314" y="1729630"/>
            <a:ext cx="3238037" cy="4334256"/>
            <a:chOff x="2902101" y="1903974"/>
            <a:chExt cx="2732521" cy="3657600"/>
          </a:xfrm>
        </p:grpSpPr>
        <p:sp>
          <p:nvSpPr>
            <p:cNvPr id="235" name="Rectangle 61"/>
            <p:cNvSpPr/>
            <p:nvPr/>
          </p:nvSpPr>
          <p:spPr bwMode="auto">
            <a:xfrm rot="16200000" flipH="1" flipV="1">
              <a:off x="4146532" y="4126694"/>
              <a:ext cx="404168" cy="288712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BE3C">
                    <a:alpha val="0"/>
                  </a:srgbClr>
                </a:gs>
                <a:gs pos="10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3090730" y="2614294"/>
              <a:ext cx="2515774" cy="466155"/>
              <a:chOff x="3304053" y="2355043"/>
              <a:chExt cx="3187153" cy="590557"/>
            </a:xfrm>
          </p:grpSpPr>
          <p:sp>
            <p:nvSpPr>
              <p:cNvPr id="289" name="Rectangle 61"/>
              <p:cNvSpPr/>
              <p:nvPr/>
            </p:nvSpPr>
            <p:spPr bwMode="auto">
              <a:xfrm rot="5400000" flipH="1">
                <a:off x="4682188" y="2547280"/>
                <a:ext cx="430881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745311" h="91440">
                    <a:moveTo>
                      <a:pt x="3745311" y="0"/>
                    </a:moveTo>
                    <a:lnTo>
                      <a:pt x="0" y="0"/>
                    </a:lnTo>
                    <a:lnTo>
                      <a:pt x="0" y="91440"/>
                    </a:lnTo>
                    <a:lnTo>
                      <a:pt x="3745311" y="914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BE3C">
                      <a:alpha val="0"/>
                    </a:srgbClr>
                  </a:gs>
                  <a:gs pos="100000">
                    <a:srgbClr val="FABE3C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Rectangle 61"/>
              <p:cNvSpPr/>
              <p:nvPr/>
            </p:nvSpPr>
            <p:spPr bwMode="auto">
              <a:xfrm flipH="1">
                <a:off x="3304053" y="2355043"/>
                <a:ext cx="3187153" cy="173737"/>
              </a:xfrm>
              <a:custGeom>
                <a:avLst/>
                <a:gdLst/>
                <a:ahLst/>
                <a:cxnLst/>
                <a:rect l="l" t="t" r="r" b="b"/>
                <a:pathLst>
                  <a:path w="3187153" h="173737">
                    <a:moveTo>
                      <a:pt x="3187153" y="0"/>
                    </a:moveTo>
                    <a:cubicBezTo>
                      <a:pt x="3187153" y="45370"/>
                      <a:pt x="3151453" y="82149"/>
                      <a:pt x="3107415" y="82149"/>
                    </a:cubicBezTo>
                    <a:lnTo>
                      <a:pt x="2317574" y="82149"/>
                    </a:lnTo>
                    <a:lnTo>
                      <a:pt x="2317574" y="82297"/>
                    </a:lnTo>
                    <a:lnTo>
                      <a:pt x="869580" y="82297"/>
                    </a:lnTo>
                    <a:lnTo>
                      <a:pt x="869580" y="82149"/>
                    </a:lnTo>
                    <a:lnTo>
                      <a:pt x="79738" y="82149"/>
                    </a:lnTo>
                    <a:cubicBezTo>
                      <a:pt x="35700" y="82149"/>
                      <a:pt x="0" y="45370"/>
                      <a:pt x="0" y="0"/>
                    </a:cubicBezTo>
                    <a:lnTo>
                      <a:pt x="0" y="91588"/>
                    </a:lnTo>
                    <a:cubicBezTo>
                      <a:pt x="0" y="136957"/>
                      <a:pt x="35700" y="173737"/>
                      <a:pt x="79738" y="173737"/>
                    </a:cubicBezTo>
                    <a:lnTo>
                      <a:pt x="610970" y="173737"/>
                    </a:lnTo>
                    <a:lnTo>
                      <a:pt x="610970" y="173737"/>
                    </a:lnTo>
                    <a:lnTo>
                      <a:pt x="2439770" y="173737"/>
                    </a:lnTo>
                    <a:lnTo>
                      <a:pt x="2439770" y="173737"/>
                    </a:lnTo>
                    <a:lnTo>
                      <a:pt x="3107415" y="173737"/>
                    </a:lnTo>
                    <a:cubicBezTo>
                      <a:pt x="3151453" y="173737"/>
                      <a:pt x="3187153" y="136957"/>
                      <a:pt x="3187153" y="91588"/>
                    </a:cubicBezTo>
                    <a:close/>
                  </a:path>
                </a:pathLst>
              </a:custGeom>
              <a:solidFill>
                <a:srgbClr val="FABE3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3148305" y="2189544"/>
              <a:ext cx="536093" cy="440297"/>
              <a:chOff x="2971050" y="2497678"/>
              <a:chExt cx="679160" cy="557798"/>
            </a:xfrm>
          </p:grpSpPr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28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28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077015" y="2189544"/>
              <a:ext cx="543204" cy="425271"/>
              <a:chOff x="14605307" y="2406216"/>
              <a:chExt cx="786723" cy="615921"/>
            </a:xfrm>
          </p:grpSpPr>
          <p:sp>
            <p:nvSpPr>
              <p:cNvPr id="283" name="Freeform 282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594 w 3040"/>
                  <a:gd name="T1" fmla="*/ 0 h 2383"/>
                  <a:gd name="T2" fmla="*/ 2920 w 3040"/>
                  <a:gd name="T3" fmla="*/ 0 h 2383"/>
                  <a:gd name="T4" fmla="*/ 2948 w 3040"/>
                  <a:gd name="T5" fmla="*/ 4 h 2383"/>
                  <a:gd name="T6" fmla="*/ 2972 w 3040"/>
                  <a:gd name="T7" fmla="*/ 12 h 2383"/>
                  <a:gd name="T8" fmla="*/ 2995 w 3040"/>
                  <a:gd name="T9" fmla="*/ 27 h 2383"/>
                  <a:gd name="T10" fmla="*/ 3013 w 3040"/>
                  <a:gd name="T11" fmla="*/ 45 h 2383"/>
                  <a:gd name="T12" fmla="*/ 3028 w 3040"/>
                  <a:gd name="T13" fmla="*/ 68 h 2383"/>
                  <a:gd name="T14" fmla="*/ 3036 w 3040"/>
                  <a:gd name="T15" fmla="*/ 92 h 2383"/>
                  <a:gd name="T16" fmla="*/ 3040 w 3040"/>
                  <a:gd name="T17" fmla="*/ 120 h 2383"/>
                  <a:gd name="T18" fmla="*/ 3040 w 3040"/>
                  <a:gd name="T19" fmla="*/ 1821 h 2383"/>
                  <a:gd name="T20" fmla="*/ 3036 w 3040"/>
                  <a:gd name="T21" fmla="*/ 1847 h 2383"/>
                  <a:gd name="T22" fmla="*/ 3028 w 3040"/>
                  <a:gd name="T23" fmla="*/ 1873 h 2383"/>
                  <a:gd name="T24" fmla="*/ 3013 w 3040"/>
                  <a:gd name="T25" fmla="*/ 1896 h 2383"/>
                  <a:gd name="T26" fmla="*/ 2995 w 3040"/>
                  <a:gd name="T27" fmla="*/ 1914 h 2383"/>
                  <a:gd name="T28" fmla="*/ 2972 w 3040"/>
                  <a:gd name="T29" fmla="*/ 1929 h 2383"/>
                  <a:gd name="T30" fmla="*/ 2948 w 3040"/>
                  <a:gd name="T31" fmla="*/ 1937 h 2383"/>
                  <a:gd name="T32" fmla="*/ 2920 w 3040"/>
                  <a:gd name="T33" fmla="*/ 1941 h 2383"/>
                  <a:gd name="T34" fmla="*/ 2578 w 3040"/>
                  <a:gd name="T35" fmla="*/ 1941 h 2383"/>
                  <a:gd name="T36" fmla="*/ 2573 w 3040"/>
                  <a:gd name="T37" fmla="*/ 1939 h 2383"/>
                  <a:gd name="T38" fmla="*/ 2567 w 3040"/>
                  <a:gd name="T39" fmla="*/ 1939 h 2383"/>
                  <a:gd name="T40" fmla="*/ 2567 w 3040"/>
                  <a:gd name="T41" fmla="*/ 2263 h 2383"/>
                  <a:gd name="T42" fmla="*/ 2564 w 3040"/>
                  <a:gd name="T43" fmla="*/ 2291 h 2383"/>
                  <a:gd name="T44" fmla="*/ 2555 w 3040"/>
                  <a:gd name="T45" fmla="*/ 2317 h 2383"/>
                  <a:gd name="T46" fmla="*/ 2541 w 3040"/>
                  <a:gd name="T47" fmla="*/ 2338 h 2383"/>
                  <a:gd name="T48" fmla="*/ 2522 w 3040"/>
                  <a:gd name="T49" fmla="*/ 2357 h 2383"/>
                  <a:gd name="T50" fmla="*/ 2499 w 3040"/>
                  <a:gd name="T51" fmla="*/ 2371 h 2383"/>
                  <a:gd name="T52" fmla="*/ 2475 w 3040"/>
                  <a:gd name="T53" fmla="*/ 2381 h 2383"/>
                  <a:gd name="T54" fmla="*/ 2447 w 3040"/>
                  <a:gd name="T55" fmla="*/ 2383 h 2383"/>
                  <a:gd name="T56" fmla="*/ 120 w 3040"/>
                  <a:gd name="T57" fmla="*/ 2383 h 2383"/>
                  <a:gd name="T58" fmla="*/ 93 w 3040"/>
                  <a:gd name="T59" fmla="*/ 2381 h 2383"/>
                  <a:gd name="T60" fmla="*/ 68 w 3040"/>
                  <a:gd name="T61" fmla="*/ 2371 h 2383"/>
                  <a:gd name="T62" fmla="*/ 46 w 3040"/>
                  <a:gd name="T63" fmla="*/ 2357 h 2383"/>
                  <a:gd name="T64" fmla="*/ 27 w 3040"/>
                  <a:gd name="T65" fmla="*/ 2338 h 2383"/>
                  <a:gd name="T66" fmla="*/ 14 w 3040"/>
                  <a:gd name="T67" fmla="*/ 2317 h 2383"/>
                  <a:gd name="T68" fmla="*/ 4 w 3040"/>
                  <a:gd name="T69" fmla="*/ 2291 h 2383"/>
                  <a:gd name="T70" fmla="*/ 0 w 3040"/>
                  <a:gd name="T71" fmla="*/ 2263 h 2383"/>
                  <a:gd name="T72" fmla="*/ 0 w 3040"/>
                  <a:gd name="T73" fmla="*/ 563 h 2383"/>
                  <a:gd name="T74" fmla="*/ 4 w 3040"/>
                  <a:gd name="T75" fmla="*/ 536 h 2383"/>
                  <a:gd name="T76" fmla="*/ 14 w 3040"/>
                  <a:gd name="T77" fmla="*/ 510 h 2383"/>
                  <a:gd name="T78" fmla="*/ 27 w 3040"/>
                  <a:gd name="T79" fmla="*/ 488 h 2383"/>
                  <a:gd name="T80" fmla="*/ 46 w 3040"/>
                  <a:gd name="T81" fmla="*/ 469 h 2383"/>
                  <a:gd name="T82" fmla="*/ 68 w 3040"/>
                  <a:gd name="T83" fmla="*/ 456 h 2383"/>
                  <a:gd name="T84" fmla="*/ 93 w 3040"/>
                  <a:gd name="T85" fmla="*/ 446 h 2383"/>
                  <a:gd name="T86" fmla="*/ 120 w 3040"/>
                  <a:gd name="T87" fmla="*/ 444 h 2383"/>
                  <a:gd name="T88" fmla="*/ 475 w 3040"/>
                  <a:gd name="T89" fmla="*/ 444 h 2383"/>
                  <a:gd name="T90" fmla="*/ 474 w 3040"/>
                  <a:gd name="T91" fmla="*/ 423 h 2383"/>
                  <a:gd name="T92" fmla="*/ 474 w 3040"/>
                  <a:gd name="T93" fmla="*/ 120 h 2383"/>
                  <a:gd name="T94" fmla="*/ 477 w 3040"/>
                  <a:gd name="T95" fmla="*/ 92 h 2383"/>
                  <a:gd name="T96" fmla="*/ 486 w 3040"/>
                  <a:gd name="T97" fmla="*/ 68 h 2383"/>
                  <a:gd name="T98" fmla="*/ 500 w 3040"/>
                  <a:gd name="T99" fmla="*/ 45 h 2383"/>
                  <a:gd name="T100" fmla="*/ 519 w 3040"/>
                  <a:gd name="T101" fmla="*/ 27 h 2383"/>
                  <a:gd name="T102" fmla="*/ 541 w 3040"/>
                  <a:gd name="T103" fmla="*/ 12 h 2383"/>
                  <a:gd name="T104" fmla="*/ 566 w 3040"/>
                  <a:gd name="T105" fmla="*/ 4 h 2383"/>
                  <a:gd name="T106" fmla="*/ 594 w 3040"/>
                  <a:gd name="T107" fmla="*/ 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283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2326 w 2326"/>
                  <a:gd name="T3" fmla="*/ 0 h 1701"/>
                  <a:gd name="T4" fmla="*/ 2326 w 2326"/>
                  <a:gd name="T5" fmla="*/ 1701 h 1701"/>
                  <a:gd name="T6" fmla="*/ 1984 w 2326"/>
                  <a:gd name="T7" fmla="*/ 1701 h 1701"/>
                  <a:gd name="T8" fmla="*/ 1984 w 2326"/>
                  <a:gd name="T9" fmla="*/ 1344 h 1701"/>
                  <a:gd name="T10" fmla="*/ 2096 w 2326"/>
                  <a:gd name="T11" fmla="*/ 1344 h 1701"/>
                  <a:gd name="T12" fmla="*/ 2096 w 2326"/>
                  <a:gd name="T13" fmla="*/ 206 h 1701"/>
                  <a:gd name="T14" fmla="*/ 791 w 2326"/>
                  <a:gd name="T15" fmla="*/ 206 h 1701"/>
                  <a:gd name="T16" fmla="*/ 791 w 2326"/>
                  <a:gd name="T17" fmla="*/ 303 h 1701"/>
                  <a:gd name="T18" fmla="*/ 629 w 2326"/>
                  <a:gd name="T19" fmla="*/ 303 h 1701"/>
                  <a:gd name="T20" fmla="*/ 629 w 2326"/>
                  <a:gd name="T21" fmla="*/ 202 h 1701"/>
                  <a:gd name="T22" fmla="*/ 192 w 2326"/>
                  <a:gd name="T23" fmla="*/ 202 h 1701"/>
                  <a:gd name="T24" fmla="*/ 192 w 2326"/>
                  <a:gd name="T25" fmla="*/ 303 h 1701"/>
                  <a:gd name="T26" fmla="*/ 0 w 2326"/>
                  <a:gd name="T27" fmla="*/ 303 h 1701"/>
                  <a:gd name="T28" fmla="*/ 0 w 2326"/>
                  <a:gd name="T2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284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341 w 2327"/>
                  <a:gd name="T1" fmla="*/ 680 h 1700"/>
                  <a:gd name="T2" fmla="*/ 604 w 2327"/>
                  <a:gd name="T3" fmla="*/ 680 h 1700"/>
                  <a:gd name="T4" fmla="*/ 604 w 2327"/>
                  <a:gd name="T5" fmla="*/ 849 h 1700"/>
                  <a:gd name="T6" fmla="*/ 341 w 2327"/>
                  <a:gd name="T7" fmla="*/ 849 h 1700"/>
                  <a:gd name="T8" fmla="*/ 341 w 2327"/>
                  <a:gd name="T9" fmla="*/ 680 h 1700"/>
                  <a:gd name="T10" fmla="*/ 341 w 2327"/>
                  <a:gd name="T11" fmla="*/ 386 h 1700"/>
                  <a:gd name="T12" fmla="*/ 604 w 2327"/>
                  <a:gd name="T13" fmla="*/ 386 h 1700"/>
                  <a:gd name="T14" fmla="*/ 604 w 2327"/>
                  <a:gd name="T15" fmla="*/ 554 h 1700"/>
                  <a:gd name="T16" fmla="*/ 341 w 2327"/>
                  <a:gd name="T17" fmla="*/ 554 h 1700"/>
                  <a:gd name="T18" fmla="*/ 341 w 2327"/>
                  <a:gd name="T19" fmla="*/ 386 h 1700"/>
                  <a:gd name="T20" fmla="*/ 927 w 2327"/>
                  <a:gd name="T21" fmla="*/ 207 h 1700"/>
                  <a:gd name="T22" fmla="*/ 927 w 2327"/>
                  <a:gd name="T23" fmla="*/ 1358 h 1700"/>
                  <a:gd name="T24" fmla="*/ 2098 w 2327"/>
                  <a:gd name="T25" fmla="*/ 1358 h 1700"/>
                  <a:gd name="T26" fmla="*/ 2098 w 2327"/>
                  <a:gd name="T27" fmla="*/ 207 h 1700"/>
                  <a:gd name="T28" fmla="*/ 927 w 2327"/>
                  <a:gd name="T29" fmla="*/ 207 h 1700"/>
                  <a:gd name="T30" fmla="*/ 193 w 2327"/>
                  <a:gd name="T31" fmla="*/ 201 h 1700"/>
                  <a:gd name="T32" fmla="*/ 193 w 2327"/>
                  <a:gd name="T33" fmla="*/ 1364 h 1700"/>
                  <a:gd name="T34" fmla="*/ 765 w 2327"/>
                  <a:gd name="T35" fmla="*/ 1364 h 1700"/>
                  <a:gd name="T36" fmla="*/ 765 w 2327"/>
                  <a:gd name="T37" fmla="*/ 201 h 1700"/>
                  <a:gd name="T38" fmla="*/ 193 w 2327"/>
                  <a:gd name="T39" fmla="*/ 201 h 1700"/>
                  <a:gd name="T40" fmla="*/ 0 w 2327"/>
                  <a:gd name="T41" fmla="*/ 0 h 1700"/>
                  <a:gd name="T42" fmla="*/ 2327 w 2327"/>
                  <a:gd name="T43" fmla="*/ 0 h 1700"/>
                  <a:gd name="T44" fmla="*/ 2327 w 2327"/>
                  <a:gd name="T45" fmla="*/ 1700 h 1700"/>
                  <a:gd name="T46" fmla="*/ 0 w 2327"/>
                  <a:gd name="T47" fmla="*/ 1700 h 1700"/>
                  <a:gd name="T48" fmla="*/ 0 w 2327"/>
                  <a:gd name="T49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964936" y="2152699"/>
              <a:ext cx="583993" cy="477143"/>
              <a:chOff x="12383184" y="2379853"/>
              <a:chExt cx="739841" cy="604476"/>
            </a:xfrm>
          </p:grpSpPr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2383184" y="2379853"/>
                <a:ext cx="739841" cy="604476"/>
              </a:xfrm>
              <a:custGeom>
                <a:avLst/>
                <a:gdLst>
                  <a:gd name="T0" fmla="*/ 2925 w 3170"/>
                  <a:gd name="T1" fmla="*/ 0 h 2592"/>
                  <a:gd name="T2" fmla="*/ 3002 w 3170"/>
                  <a:gd name="T3" fmla="*/ 12 h 2592"/>
                  <a:gd name="T4" fmla="*/ 3070 w 3170"/>
                  <a:gd name="T5" fmla="*/ 47 h 2592"/>
                  <a:gd name="T6" fmla="*/ 3123 w 3170"/>
                  <a:gd name="T7" fmla="*/ 100 h 2592"/>
                  <a:gd name="T8" fmla="*/ 3157 w 3170"/>
                  <a:gd name="T9" fmla="*/ 168 h 2592"/>
                  <a:gd name="T10" fmla="*/ 3170 w 3170"/>
                  <a:gd name="T11" fmla="*/ 245 h 2592"/>
                  <a:gd name="T12" fmla="*/ 3166 w 3170"/>
                  <a:gd name="T13" fmla="*/ 1940 h 2592"/>
                  <a:gd name="T14" fmla="*/ 3142 w 3170"/>
                  <a:gd name="T15" fmla="*/ 2013 h 2592"/>
                  <a:gd name="T16" fmla="*/ 3098 w 3170"/>
                  <a:gd name="T17" fmla="*/ 2073 h 2592"/>
                  <a:gd name="T18" fmla="*/ 3037 w 3170"/>
                  <a:gd name="T19" fmla="*/ 2118 h 2592"/>
                  <a:gd name="T20" fmla="*/ 2965 w 3170"/>
                  <a:gd name="T21" fmla="*/ 2142 h 2592"/>
                  <a:gd name="T22" fmla="*/ 1400 w 3170"/>
                  <a:gd name="T23" fmla="*/ 2146 h 2592"/>
                  <a:gd name="T24" fmla="*/ 1392 w 3170"/>
                  <a:gd name="T25" fmla="*/ 2145 h 2592"/>
                  <a:gd name="T26" fmla="*/ 1389 w 3170"/>
                  <a:gd name="T27" fmla="*/ 2387 h 2592"/>
                  <a:gd name="T28" fmla="*/ 1365 w 3170"/>
                  <a:gd name="T29" fmla="*/ 2460 h 2592"/>
                  <a:gd name="T30" fmla="*/ 1320 w 3170"/>
                  <a:gd name="T31" fmla="*/ 2521 h 2592"/>
                  <a:gd name="T32" fmla="*/ 1260 w 3170"/>
                  <a:gd name="T33" fmla="*/ 2566 h 2592"/>
                  <a:gd name="T34" fmla="*/ 1186 w 3170"/>
                  <a:gd name="T35" fmla="*/ 2590 h 2592"/>
                  <a:gd name="T36" fmla="*/ 245 w 3170"/>
                  <a:gd name="T37" fmla="*/ 2592 h 2592"/>
                  <a:gd name="T38" fmla="*/ 168 w 3170"/>
                  <a:gd name="T39" fmla="*/ 2580 h 2592"/>
                  <a:gd name="T40" fmla="*/ 100 w 3170"/>
                  <a:gd name="T41" fmla="*/ 2545 h 2592"/>
                  <a:gd name="T42" fmla="*/ 47 w 3170"/>
                  <a:gd name="T43" fmla="*/ 2492 h 2592"/>
                  <a:gd name="T44" fmla="*/ 13 w 3170"/>
                  <a:gd name="T45" fmla="*/ 2424 h 2592"/>
                  <a:gd name="T46" fmla="*/ 0 w 3170"/>
                  <a:gd name="T47" fmla="*/ 2347 h 2592"/>
                  <a:gd name="T48" fmla="*/ 4 w 3170"/>
                  <a:gd name="T49" fmla="*/ 652 h 2592"/>
                  <a:gd name="T50" fmla="*/ 28 w 3170"/>
                  <a:gd name="T51" fmla="*/ 579 h 2592"/>
                  <a:gd name="T52" fmla="*/ 72 w 3170"/>
                  <a:gd name="T53" fmla="*/ 519 h 2592"/>
                  <a:gd name="T54" fmla="*/ 133 w 3170"/>
                  <a:gd name="T55" fmla="*/ 474 h 2592"/>
                  <a:gd name="T56" fmla="*/ 205 w 3170"/>
                  <a:gd name="T57" fmla="*/ 450 h 2592"/>
                  <a:gd name="T58" fmla="*/ 713 w 3170"/>
                  <a:gd name="T59" fmla="*/ 446 h 2592"/>
                  <a:gd name="T60" fmla="*/ 717 w 3170"/>
                  <a:gd name="T61" fmla="*/ 205 h 2592"/>
                  <a:gd name="T62" fmla="*/ 741 w 3170"/>
                  <a:gd name="T63" fmla="*/ 133 h 2592"/>
                  <a:gd name="T64" fmla="*/ 786 w 3170"/>
                  <a:gd name="T65" fmla="*/ 71 h 2592"/>
                  <a:gd name="T66" fmla="*/ 846 w 3170"/>
                  <a:gd name="T67" fmla="*/ 26 h 2592"/>
                  <a:gd name="T68" fmla="*/ 919 w 3170"/>
                  <a:gd name="T69" fmla="*/ 2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70" h="2592">
                    <a:moveTo>
                      <a:pt x="959" y="0"/>
                    </a:moveTo>
                    <a:lnTo>
                      <a:pt x="2925" y="0"/>
                    </a:lnTo>
                    <a:lnTo>
                      <a:pt x="2965" y="2"/>
                    </a:lnTo>
                    <a:lnTo>
                      <a:pt x="3002" y="12"/>
                    </a:lnTo>
                    <a:lnTo>
                      <a:pt x="3037" y="26"/>
                    </a:lnTo>
                    <a:lnTo>
                      <a:pt x="3070" y="47"/>
                    </a:lnTo>
                    <a:lnTo>
                      <a:pt x="3098" y="71"/>
                    </a:lnTo>
                    <a:lnTo>
                      <a:pt x="3123" y="100"/>
                    </a:lnTo>
                    <a:lnTo>
                      <a:pt x="3142" y="133"/>
                    </a:lnTo>
                    <a:lnTo>
                      <a:pt x="3157" y="168"/>
                    </a:lnTo>
                    <a:lnTo>
                      <a:pt x="3166" y="205"/>
                    </a:lnTo>
                    <a:lnTo>
                      <a:pt x="3170" y="245"/>
                    </a:lnTo>
                    <a:lnTo>
                      <a:pt x="3170" y="1901"/>
                    </a:lnTo>
                    <a:lnTo>
                      <a:pt x="3166" y="1940"/>
                    </a:lnTo>
                    <a:lnTo>
                      <a:pt x="3157" y="1978"/>
                    </a:lnTo>
                    <a:lnTo>
                      <a:pt x="3142" y="2013"/>
                    </a:lnTo>
                    <a:lnTo>
                      <a:pt x="3123" y="2046"/>
                    </a:lnTo>
                    <a:lnTo>
                      <a:pt x="3098" y="2073"/>
                    </a:lnTo>
                    <a:lnTo>
                      <a:pt x="3070" y="2099"/>
                    </a:lnTo>
                    <a:lnTo>
                      <a:pt x="3037" y="2118"/>
                    </a:lnTo>
                    <a:lnTo>
                      <a:pt x="3002" y="2134"/>
                    </a:lnTo>
                    <a:lnTo>
                      <a:pt x="2965" y="2142"/>
                    </a:lnTo>
                    <a:lnTo>
                      <a:pt x="2925" y="2146"/>
                    </a:lnTo>
                    <a:lnTo>
                      <a:pt x="1400" y="2146"/>
                    </a:lnTo>
                    <a:lnTo>
                      <a:pt x="1396" y="2146"/>
                    </a:lnTo>
                    <a:lnTo>
                      <a:pt x="1392" y="2145"/>
                    </a:lnTo>
                    <a:lnTo>
                      <a:pt x="1392" y="2347"/>
                    </a:lnTo>
                    <a:lnTo>
                      <a:pt x="1389" y="2387"/>
                    </a:lnTo>
                    <a:lnTo>
                      <a:pt x="1379" y="2424"/>
                    </a:lnTo>
                    <a:lnTo>
                      <a:pt x="1365" y="2460"/>
                    </a:lnTo>
                    <a:lnTo>
                      <a:pt x="1344" y="2492"/>
                    </a:lnTo>
                    <a:lnTo>
                      <a:pt x="1320" y="2521"/>
                    </a:lnTo>
                    <a:lnTo>
                      <a:pt x="1291" y="2545"/>
                    </a:lnTo>
                    <a:lnTo>
                      <a:pt x="1260" y="2566"/>
                    </a:lnTo>
                    <a:lnTo>
                      <a:pt x="1223" y="2580"/>
                    </a:lnTo>
                    <a:lnTo>
                      <a:pt x="1186" y="2590"/>
                    </a:lnTo>
                    <a:lnTo>
                      <a:pt x="1146" y="2592"/>
                    </a:lnTo>
                    <a:lnTo>
                      <a:pt x="245" y="2592"/>
                    </a:lnTo>
                    <a:lnTo>
                      <a:pt x="205" y="2590"/>
                    </a:lnTo>
                    <a:lnTo>
                      <a:pt x="168" y="2580"/>
                    </a:lnTo>
                    <a:lnTo>
                      <a:pt x="133" y="2566"/>
                    </a:lnTo>
                    <a:lnTo>
                      <a:pt x="100" y="2545"/>
                    </a:lnTo>
                    <a:lnTo>
                      <a:pt x="72" y="2521"/>
                    </a:lnTo>
                    <a:lnTo>
                      <a:pt x="47" y="2492"/>
                    </a:lnTo>
                    <a:lnTo>
                      <a:pt x="28" y="2460"/>
                    </a:lnTo>
                    <a:lnTo>
                      <a:pt x="13" y="2424"/>
                    </a:lnTo>
                    <a:lnTo>
                      <a:pt x="4" y="2387"/>
                    </a:lnTo>
                    <a:lnTo>
                      <a:pt x="0" y="2347"/>
                    </a:lnTo>
                    <a:lnTo>
                      <a:pt x="0" y="691"/>
                    </a:lnTo>
                    <a:lnTo>
                      <a:pt x="4" y="652"/>
                    </a:lnTo>
                    <a:lnTo>
                      <a:pt x="13" y="614"/>
                    </a:lnTo>
                    <a:lnTo>
                      <a:pt x="28" y="579"/>
                    </a:lnTo>
                    <a:lnTo>
                      <a:pt x="47" y="546"/>
                    </a:lnTo>
                    <a:lnTo>
                      <a:pt x="72" y="519"/>
                    </a:lnTo>
                    <a:lnTo>
                      <a:pt x="100" y="493"/>
                    </a:lnTo>
                    <a:lnTo>
                      <a:pt x="133" y="474"/>
                    </a:lnTo>
                    <a:lnTo>
                      <a:pt x="168" y="458"/>
                    </a:lnTo>
                    <a:lnTo>
                      <a:pt x="205" y="450"/>
                    </a:lnTo>
                    <a:lnTo>
                      <a:pt x="245" y="446"/>
                    </a:lnTo>
                    <a:lnTo>
                      <a:pt x="713" y="446"/>
                    </a:lnTo>
                    <a:lnTo>
                      <a:pt x="713" y="245"/>
                    </a:lnTo>
                    <a:lnTo>
                      <a:pt x="717" y="205"/>
                    </a:lnTo>
                    <a:lnTo>
                      <a:pt x="725" y="168"/>
                    </a:lnTo>
                    <a:lnTo>
                      <a:pt x="741" y="133"/>
                    </a:lnTo>
                    <a:lnTo>
                      <a:pt x="760" y="100"/>
                    </a:lnTo>
                    <a:lnTo>
                      <a:pt x="786" y="71"/>
                    </a:lnTo>
                    <a:lnTo>
                      <a:pt x="814" y="47"/>
                    </a:lnTo>
                    <a:lnTo>
                      <a:pt x="846" y="26"/>
                    </a:lnTo>
                    <a:lnTo>
                      <a:pt x="881" y="12"/>
                    </a:lnTo>
                    <a:lnTo>
                      <a:pt x="919" y="2"/>
                    </a:lnTo>
                    <a:lnTo>
                      <a:pt x="95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280"/>
              <p:cNvSpPr>
                <a:spLocks noEditPoints="1"/>
              </p:cNvSpPr>
              <p:nvPr/>
            </p:nvSpPr>
            <p:spPr bwMode="auto">
              <a:xfrm>
                <a:off x="12411191" y="2511717"/>
                <a:ext cx="268397" cy="444605"/>
              </a:xfrm>
              <a:custGeom>
                <a:avLst/>
                <a:gdLst>
                  <a:gd name="T0" fmla="*/ 549 w 1152"/>
                  <a:gd name="T1" fmla="*/ 1607 h 1906"/>
                  <a:gd name="T2" fmla="*/ 501 w 1152"/>
                  <a:gd name="T3" fmla="*/ 1633 h 1906"/>
                  <a:gd name="T4" fmla="*/ 475 w 1152"/>
                  <a:gd name="T5" fmla="*/ 1680 h 1906"/>
                  <a:gd name="T6" fmla="*/ 475 w 1152"/>
                  <a:gd name="T7" fmla="*/ 1736 h 1906"/>
                  <a:gd name="T8" fmla="*/ 501 w 1152"/>
                  <a:gd name="T9" fmla="*/ 1782 h 1906"/>
                  <a:gd name="T10" fmla="*/ 549 w 1152"/>
                  <a:gd name="T11" fmla="*/ 1809 h 1906"/>
                  <a:gd name="T12" fmla="*/ 601 w 1152"/>
                  <a:gd name="T13" fmla="*/ 1810 h 1906"/>
                  <a:gd name="T14" fmla="*/ 642 w 1152"/>
                  <a:gd name="T15" fmla="*/ 1789 h 1906"/>
                  <a:gd name="T16" fmla="*/ 671 w 1152"/>
                  <a:gd name="T17" fmla="*/ 1754 h 1906"/>
                  <a:gd name="T18" fmla="*/ 680 w 1152"/>
                  <a:gd name="T19" fmla="*/ 1708 h 1906"/>
                  <a:gd name="T20" fmla="*/ 667 w 1152"/>
                  <a:gd name="T21" fmla="*/ 1655 h 1906"/>
                  <a:gd name="T22" fmla="*/ 628 w 1152"/>
                  <a:gd name="T23" fmla="*/ 1617 h 1906"/>
                  <a:gd name="T24" fmla="*/ 576 w 1152"/>
                  <a:gd name="T25" fmla="*/ 1603 h 1906"/>
                  <a:gd name="T26" fmla="*/ 150 w 1152"/>
                  <a:gd name="T27" fmla="*/ 1457 h 1906"/>
                  <a:gd name="T28" fmla="*/ 1003 w 1152"/>
                  <a:gd name="T29" fmla="*/ 215 h 1906"/>
                  <a:gd name="T30" fmla="*/ 125 w 1152"/>
                  <a:gd name="T31" fmla="*/ 0 h 1906"/>
                  <a:gd name="T32" fmla="*/ 1055 w 1152"/>
                  <a:gd name="T33" fmla="*/ 3 h 1906"/>
                  <a:gd name="T34" fmla="*/ 1105 w 1152"/>
                  <a:gd name="T35" fmla="*/ 28 h 1906"/>
                  <a:gd name="T36" fmla="*/ 1140 w 1152"/>
                  <a:gd name="T37" fmla="*/ 70 h 1906"/>
                  <a:gd name="T38" fmla="*/ 1152 w 1152"/>
                  <a:gd name="T39" fmla="*/ 125 h 1906"/>
                  <a:gd name="T40" fmla="*/ 1149 w 1152"/>
                  <a:gd name="T41" fmla="*/ 1810 h 1906"/>
                  <a:gd name="T42" fmla="*/ 1125 w 1152"/>
                  <a:gd name="T43" fmla="*/ 1859 h 1906"/>
                  <a:gd name="T44" fmla="*/ 1082 w 1152"/>
                  <a:gd name="T45" fmla="*/ 1894 h 1906"/>
                  <a:gd name="T46" fmla="*/ 1026 w 1152"/>
                  <a:gd name="T47" fmla="*/ 1906 h 1906"/>
                  <a:gd name="T48" fmla="*/ 96 w 1152"/>
                  <a:gd name="T49" fmla="*/ 1903 h 1906"/>
                  <a:gd name="T50" fmla="*/ 47 w 1152"/>
                  <a:gd name="T51" fmla="*/ 1879 h 1906"/>
                  <a:gd name="T52" fmla="*/ 13 w 1152"/>
                  <a:gd name="T53" fmla="*/ 1836 h 1906"/>
                  <a:gd name="T54" fmla="*/ 0 w 1152"/>
                  <a:gd name="T55" fmla="*/ 1781 h 1906"/>
                  <a:gd name="T56" fmla="*/ 3 w 1152"/>
                  <a:gd name="T57" fmla="*/ 96 h 1906"/>
                  <a:gd name="T58" fmla="*/ 27 w 1152"/>
                  <a:gd name="T59" fmla="*/ 47 h 1906"/>
                  <a:gd name="T60" fmla="*/ 70 w 1152"/>
                  <a:gd name="T61" fmla="*/ 13 h 1906"/>
                  <a:gd name="T62" fmla="*/ 125 w 1152"/>
                  <a:gd name="T63" fmla="*/ 0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906">
                    <a:moveTo>
                      <a:pt x="576" y="1603"/>
                    </a:moveTo>
                    <a:lnTo>
                      <a:pt x="549" y="1607"/>
                    </a:lnTo>
                    <a:lnTo>
                      <a:pt x="523" y="1617"/>
                    </a:lnTo>
                    <a:lnTo>
                      <a:pt x="501" y="1633"/>
                    </a:lnTo>
                    <a:lnTo>
                      <a:pt x="486" y="1655"/>
                    </a:lnTo>
                    <a:lnTo>
                      <a:pt x="475" y="1680"/>
                    </a:lnTo>
                    <a:lnTo>
                      <a:pt x="471" y="1708"/>
                    </a:lnTo>
                    <a:lnTo>
                      <a:pt x="475" y="1736"/>
                    </a:lnTo>
                    <a:lnTo>
                      <a:pt x="486" y="1760"/>
                    </a:lnTo>
                    <a:lnTo>
                      <a:pt x="501" y="1782"/>
                    </a:lnTo>
                    <a:lnTo>
                      <a:pt x="523" y="1798"/>
                    </a:lnTo>
                    <a:lnTo>
                      <a:pt x="549" y="1809"/>
                    </a:lnTo>
                    <a:lnTo>
                      <a:pt x="576" y="1812"/>
                    </a:lnTo>
                    <a:lnTo>
                      <a:pt x="601" y="1810"/>
                    </a:lnTo>
                    <a:lnTo>
                      <a:pt x="622" y="1801"/>
                    </a:lnTo>
                    <a:lnTo>
                      <a:pt x="642" y="1789"/>
                    </a:lnTo>
                    <a:lnTo>
                      <a:pt x="657" y="1773"/>
                    </a:lnTo>
                    <a:lnTo>
                      <a:pt x="671" y="1754"/>
                    </a:lnTo>
                    <a:lnTo>
                      <a:pt x="678" y="1731"/>
                    </a:lnTo>
                    <a:lnTo>
                      <a:pt x="680" y="1708"/>
                    </a:lnTo>
                    <a:lnTo>
                      <a:pt x="677" y="1680"/>
                    </a:lnTo>
                    <a:lnTo>
                      <a:pt x="667" y="1655"/>
                    </a:lnTo>
                    <a:lnTo>
                      <a:pt x="650" y="1633"/>
                    </a:lnTo>
                    <a:lnTo>
                      <a:pt x="628" y="1617"/>
                    </a:lnTo>
                    <a:lnTo>
                      <a:pt x="604" y="1607"/>
                    </a:lnTo>
                    <a:lnTo>
                      <a:pt x="576" y="1603"/>
                    </a:lnTo>
                    <a:close/>
                    <a:moveTo>
                      <a:pt x="150" y="215"/>
                    </a:moveTo>
                    <a:lnTo>
                      <a:pt x="150" y="1457"/>
                    </a:lnTo>
                    <a:lnTo>
                      <a:pt x="1003" y="1457"/>
                    </a:lnTo>
                    <a:lnTo>
                      <a:pt x="1003" y="215"/>
                    </a:lnTo>
                    <a:lnTo>
                      <a:pt x="150" y="215"/>
                    </a:lnTo>
                    <a:close/>
                    <a:moveTo>
                      <a:pt x="125" y="0"/>
                    </a:moveTo>
                    <a:lnTo>
                      <a:pt x="1026" y="0"/>
                    </a:lnTo>
                    <a:lnTo>
                      <a:pt x="1055" y="3"/>
                    </a:lnTo>
                    <a:lnTo>
                      <a:pt x="1082" y="13"/>
                    </a:lnTo>
                    <a:lnTo>
                      <a:pt x="1105" y="28"/>
                    </a:lnTo>
                    <a:lnTo>
                      <a:pt x="1125" y="47"/>
                    </a:lnTo>
                    <a:lnTo>
                      <a:pt x="1140" y="70"/>
                    </a:lnTo>
                    <a:lnTo>
                      <a:pt x="1149" y="96"/>
                    </a:lnTo>
                    <a:lnTo>
                      <a:pt x="1152" y="125"/>
                    </a:lnTo>
                    <a:lnTo>
                      <a:pt x="1152" y="1781"/>
                    </a:lnTo>
                    <a:lnTo>
                      <a:pt x="1149" y="1810"/>
                    </a:lnTo>
                    <a:lnTo>
                      <a:pt x="1140" y="1836"/>
                    </a:lnTo>
                    <a:lnTo>
                      <a:pt x="1125" y="1859"/>
                    </a:lnTo>
                    <a:lnTo>
                      <a:pt x="1105" y="1879"/>
                    </a:lnTo>
                    <a:lnTo>
                      <a:pt x="1082" y="1894"/>
                    </a:lnTo>
                    <a:lnTo>
                      <a:pt x="1055" y="1903"/>
                    </a:lnTo>
                    <a:lnTo>
                      <a:pt x="1026" y="1906"/>
                    </a:lnTo>
                    <a:lnTo>
                      <a:pt x="125" y="1906"/>
                    </a:lnTo>
                    <a:lnTo>
                      <a:pt x="96" y="1903"/>
                    </a:lnTo>
                    <a:lnTo>
                      <a:pt x="70" y="1894"/>
                    </a:lnTo>
                    <a:lnTo>
                      <a:pt x="47" y="1879"/>
                    </a:lnTo>
                    <a:lnTo>
                      <a:pt x="27" y="1859"/>
                    </a:lnTo>
                    <a:lnTo>
                      <a:pt x="13" y="1836"/>
                    </a:lnTo>
                    <a:lnTo>
                      <a:pt x="3" y="1810"/>
                    </a:lnTo>
                    <a:lnTo>
                      <a:pt x="0" y="1781"/>
                    </a:lnTo>
                    <a:lnTo>
                      <a:pt x="0" y="125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281"/>
              <p:cNvSpPr>
                <a:spLocks noEditPoints="1"/>
              </p:cNvSpPr>
              <p:nvPr/>
            </p:nvSpPr>
            <p:spPr bwMode="auto">
              <a:xfrm>
                <a:off x="12578064" y="2407860"/>
                <a:ext cx="516955" cy="444605"/>
              </a:xfrm>
              <a:custGeom>
                <a:avLst/>
                <a:gdLst>
                  <a:gd name="T0" fmla="*/ 1404 w 2217"/>
                  <a:gd name="T1" fmla="*/ 1581 h 1906"/>
                  <a:gd name="T2" fmla="*/ 1363 w 2217"/>
                  <a:gd name="T3" fmla="*/ 1600 h 1906"/>
                  <a:gd name="T4" fmla="*/ 1334 w 2217"/>
                  <a:gd name="T5" fmla="*/ 1637 h 1906"/>
                  <a:gd name="T6" fmla="*/ 1324 w 2217"/>
                  <a:gd name="T7" fmla="*/ 1683 h 1906"/>
                  <a:gd name="T8" fmla="*/ 1337 w 2217"/>
                  <a:gd name="T9" fmla="*/ 1736 h 1906"/>
                  <a:gd name="T10" fmla="*/ 1375 w 2217"/>
                  <a:gd name="T11" fmla="*/ 1773 h 1906"/>
                  <a:gd name="T12" fmla="*/ 1428 w 2217"/>
                  <a:gd name="T13" fmla="*/ 1788 h 1906"/>
                  <a:gd name="T14" fmla="*/ 1481 w 2217"/>
                  <a:gd name="T15" fmla="*/ 1773 h 1906"/>
                  <a:gd name="T16" fmla="*/ 1519 w 2217"/>
                  <a:gd name="T17" fmla="*/ 1736 h 1906"/>
                  <a:gd name="T18" fmla="*/ 1533 w 2217"/>
                  <a:gd name="T19" fmla="*/ 1683 h 1906"/>
                  <a:gd name="T20" fmla="*/ 1522 w 2217"/>
                  <a:gd name="T21" fmla="*/ 1642 h 1906"/>
                  <a:gd name="T22" fmla="*/ 1493 w 2217"/>
                  <a:gd name="T23" fmla="*/ 1604 h 1906"/>
                  <a:gd name="T24" fmla="*/ 1452 w 2217"/>
                  <a:gd name="T25" fmla="*/ 1581 h 1906"/>
                  <a:gd name="T26" fmla="*/ 1109 w 2217"/>
                  <a:gd name="T27" fmla="*/ 1577 h 1906"/>
                  <a:gd name="T28" fmla="*/ 1063 w 2217"/>
                  <a:gd name="T29" fmla="*/ 1588 h 1906"/>
                  <a:gd name="T30" fmla="*/ 1026 w 2217"/>
                  <a:gd name="T31" fmla="*/ 1617 h 1906"/>
                  <a:gd name="T32" fmla="*/ 1007 w 2217"/>
                  <a:gd name="T33" fmla="*/ 1658 h 1906"/>
                  <a:gd name="T34" fmla="*/ 1007 w 2217"/>
                  <a:gd name="T35" fmla="*/ 1710 h 1906"/>
                  <a:gd name="T36" fmla="*/ 1035 w 2217"/>
                  <a:gd name="T37" fmla="*/ 1756 h 1906"/>
                  <a:gd name="T38" fmla="*/ 1081 w 2217"/>
                  <a:gd name="T39" fmla="*/ 1784 h 1906"/>
                  <a:gd name="T40" fmla="*/ 1136 w 2217"/>
                  <a:gd name="T41" fmla="*/ 1784 h 1906"/>
                  <a:gd name="T42" fmla="*/ 1182 w 2217"/>
                  <a:gd name="T43" fmla="*/ 1756 h 1906"/>
                  <a:gd name="T44" fmla="*/ 1210 w 2217"/>
                  <a:gd name="T45" fmla="*/ 1710 h 1906"/>
                  <a:gd name="T46" fmla="*/ 1210 w 2217"/>
                  <a:gd name="T47" fmla="*/ 1662 h 1906"/>
                  <a:gd name="T48" fmla="*/ 1191 w 2217"/>
                  <a:gd name="T49" fmla="*/ 1622 h 1906"/>
                  <a:gd name="T50" fmla="*/ 1155 w 2217"/>
                  <a:gd name="T51" fmla="*/ 1591 h 1906"/>
                  <a:gd name="T52" fmla="*/ 1109 w 2217"/>
                  <a:gd name="T53" fmla="*/ 1577 h 1906"/>
                  <a:gd name="T54" fmla="*/ 765 w 2217"/>
                  <a:gd name="T55" fmla="*/ 1581 h 1906"/>
                  <a:gd name="T56" fmla="*/ 723 w 2217"/>
                  <a:gd name="T57" fmla="*/ 1600 h 1906"/>
                  <a:gd name="T58" fmla="*/ 695 w 2217"/>
                  <a:gd name="T59" fmla="*/ 1637 h 1906"/>
                  <a:gd name="T60" fmla="*/ 684 w 2217"/>
                  <a:gd name="T61" fmla="*/ 1683 h 1906"/>
                  <a:gd name="T62" fmla="*/ 699 w 2217"/>
                  <a:gd name="T63" fmla="*/ 1736 h 1906"/>
                  <a:gd name="T64" fmla="*/ 736 w 2217"/>
                  <a:gd name="T65" fmla="*/ 1773 h 1906"/>
                  <a:gd name="T66" fmla="*/ 789 w 2217"/>
                  <a:gd name="T67" fmla="*/ 1788 h 1906"/>
                  <a:gd name="T68" fmla="*/ 841 w 2217"/>
                  <a:gd name="T69" fmla="*/ 1773 h 1906"/>
                  <a:gd name="T70" fmla="*/ 880 w 2217"/>
                  <a:gd name="T71" fmla="*/ 1736 h 1906"/>
                  <a:gd name="T72" fmla="*/ 893 w 2217"/>
                  <a:gd name="T73" fmla="*/ 1683 h 1906"/>
                  <a:gd name="T74" fmla="*/ 884 w 2217"/>
                  <a:gd name="T75" fmla="*/ 1642 h 1906"/>
                  <a:gd name="T76" fmla="*/ 855 w 2217"/>
                  <a:gd name="T77" fmla="*/ 1604 h 1906"/>
                  <a:gd name="T78" fmla="*/ 814 w 2217"/>
                  <a:gd name="T79" fmla="*/ 1581 h 1906"/>
                  <a:gd name="T80" fmla="*/ 126 w 2217"/>
                  <a:gd name="T81" fmla="*/ 0 h 1906"/>
                  <a:gd name="T82" fmla="*/ 2121 w 2217"/>
                  <a:gd name="T83" fmla="*/ 3 h 1906"/>
                  <a:gd name="T84" fmla="*/ 2170 w 2217"/>
                  <a:gd name="T85" fmla="*/ 27 h 1906"/>
                  <a:gd name="T86" fmla="*/ 2204 w 2217"/>
                  <a:gd name="T87" fmla="*/ 70 h 1906"/>
                  <a:gd name="T88" fmla="*/ 2217 w 2217"/>
                  <a:gd name="T89" fmla="*/ 125 h 1906"/>
                  <a:gd name="T90" fmla="*/ 2214 w 2217"/>
                  <a:gd name="T91" fmla="*/ 1810 h 1906"/>
                  <a:gd name="T92" fmla="*/ 2190 w 2217"/>
                  <a:gd name="T93" fmla="*/ 1859 h 1906"/>
                  <a:gd name="T94" fmla="*/ 2147 w 2217"/>
                  <a:gd name="T95" fmla="*/ 1893 h 1906"/>
                  <a:gd name="T96" fmla="*/ 2092 w 2217"/>
                  <a:gd name="T97" fmla="*/ 1906 h 1906"/>
                  <a:gd name="T98" fmla="*/ 567 w 2217"/>
                  <a:gd name="T99" fmla="*/ 1386 h 1906"/>
                  <a:gd name="T100" fmla="*/ 2067 w 2217"/>
                  <a:gd name="T101" fmla="*/ 214 h 1906"/>
                  <a:gd name="T102" fmla="*/ 149 w 2217"/>
                  <a:gd name="T103" fmla="*/ 339 h 1906"/>
                  <a:gd name="T104" fmla="*/ 0 w 2217"/>
                  <a:gd name="T105" fmla="*/ 125 h 1906"/>
                  <a:gd name="T106" fmla="*/ 13 w 2217"/>
                  <a:gd name="T107" fmla="*/ 70 h 1906"/>
                  <a:gd name="T108" fmla="*/ 47 w 2217"/>
                  <a:gd name="T109" fmla="*/ 27 h 1906"/>
                  <a:gd name="T110" fmla="*/ 97 w 2217"/>
                  <a:gd name="T111" fmla="*/ 3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7" h="1906">
                    <a:moveTo>
                      <a:pt x="1428" y="1577"/>
                    </a:moveTo>
                    <a:lnTo>
                      <a:pt x="1404" y="1581"/>
                    </a:lnTo>
                    <a:lnTo>
                      <a:pt x="1382" y="1588"/>
                    </a:lnTo>
                    <a:lnTo>
                      <a:pt x="1363" y="1600"/>
                    </a:lnTo>
                    <a:lnTo>
                      <a:pt x="1347" y="1617"/>
                    </a:lnTo>
                    <a:lnTo>
                      <a:pt x="1334" y="1637"/>
                    </a:lnTo>
                    <a:lnTo>
                      <a:pt x="1326" y="1658"/>
                    </a:lnTo>
                    <a:lnTo>
                      <a:pt x="1324" y="1683"/>
                    </a:lnTo>
                    <a:lnTo>
                      <a:pt x="1328" y="1710"/>
                    </a:lnTo>
                    <a:lnTo>
                      <a:pt x="1337" y="1736"/>
                    </a:lnTo>
                    <a:lnTo>
                      <a:pt x="1354" y="1756"/>
                    </a:lnTo>
                    <a:lnTo>
                      <a:pt x="1375" y="1773"/>
                    </a:lnTo>
                    <a:lnTo>
                      <a:pt x="1400" y="1784"/>
                    </a:lnTo>
                    <a:lnTo>
                      <a:pt x="1428" y="1788"/>
                    </a:lnTo>
                    <a:lnTo>
                      <a:pt x="1456" y="1784"/>
                    </a:lnTo>
                    <a:lnTo>
                      <a:pt x="1481" y="1773"/>
                    </a:lnTo>
                    <a:lnTo>
                      <a:pt x="1502" y="1756"/>
                    </a:lnTo>
                    <a:lnTo>
                      <a:pt x="1519" y="1736"/>
                    </a:lnTo>
                    <a:lnTo>
                      <a:pt x="1529" y="1710"/>
                    </a:lnTo>
                    <a:lnTo>
                      <a:pt x="1533" y="1683"/>
                    </a:lnTo>
                    <a:lnTo>
                      <a:pt x="1531" y="1662"/>
                    </a:lnTo>
                    <a:lnTo>
                      <a:pt x="1522" y="1642"/>
                    </a:lnTo>
                    <a:lnTo>
                      <a:pt x="1510" y="1622"/>
                    </a:lnTo>
                    <a:lnTo>
                      <a:pt x="1493" y="1604"/>
                    </a:lnTo>
                    <a:lnTo>
                      <a:pt x="1474" y="1591"/>
                    </a:lnTo>
                    <a:lnTo>
                      <a:pt x="1452" y="1581"/>
                    </a:lnTo>
                    <a:lnTo>
                      <a:pt x="1428" y="1577"/>
                    </a:lnTo>
                    <a:close/>
                    <a:moveTo>
                      <a:pt x="1109" y="1577"/>
                    </a:moveTo>
                    <a:lnTo>
                      <a:pt x="1085" y="1581"/>
                    </a:lnTo>
                    <a:lnTo>
                      <a:pt x="1063" y="1588"/>
                    </a:lnTo>
                    <a:lnTo>
                      <a:pt x="1043" y="1600"/>
                    </a:lnTo>
                    <a:lnTo>
                      <a:pt x="1026" y="1617"/>
                    </a:lnTo>
                    <a:lnTo>
                      <a:pt x="1014" y="1637"/>
                    </a:lnTo>
                    <a:lnTo>
                      <a:pt x="1007" y="1658"/>
                    </a:lnTo>
                    <a:lnTo>
                      <a:pt x="1003" y="1683"/>
                    </a:lnTo>
                    <a:lnTo>
                      <a:pt x="1007" y="1710"/>
                    </a:lnTo>
                    <a:lnTo>
                      <a:pt x="1018" y="1736"/>
                    </a:lnTo>
                    <a:lnTo>
                      <a:pt x="1035" y="1756"/>
                    </a:lnTo>
                    <a:lnTo>
                      <a:pt x="1055" y="1773"/>
                    </a:lnTo>
                    <a:lnTo>
                      <a:pt x="1081" y="1784"/>
                    </a:lnTo>
                    <a:lnTo>
                      <a:pt x="1109" y="1788"/>
                    </a:lnTo>
                    <a:lnTo>
                      <a:pt x="1136" y="1784"/>
                    </a:lnTo>
                    <a:lnTo>
                      <a:pt x="1162" y="1773"/>
                    </a:lnTo>
                    <a:lnTo>
                      <a:pt x="1182" y="1756"/>
                    </a:lnTo>
                    <a:lnTo>
                      <a:pt x="1199" y="1736"/>
                    </a:lnTo>
                    <a:lnTo>
                      <a:pt x="1210" y="1710"/>
                    </a:lnTo>
                    <a:lnTo>
                      <a:pt x="1214" y="1683"/>
                    </a:lnTo>
                    <a:lnTo>
                      <a:pt x="1210" y="1662"/>
                    </a:lnTo>
                    <a:lnTo>
                      <a:pt x="1203" y="1642"/>
                    </a:lnTo>
                    <a:lnTo>
                      <a:pt x="1191" y="1622"/>
                    </a:lnTo>
                    <a:lnTo>
                      <a:pt x="1174" y="1604"/>
                    </a:lnTo>
                    <a:lnTo>
                      <a:pt x="1155" y="1591"/>
                    </a:lnTo>
                    <a:lnTo>
                      <a:pt x="1133" y="1581"/>
                    </a:lnTo>
                    <a:lnTo>
                      <a:pt x="1109" y="1577"/>
                    </a:lnTo>
                    <a:close/>
                    <a:moveTo>
                      <a:pt x="789" y="1577"/>
                    </a:moveTo>
                    <a:lnTo>
                      <a:pt x="765" y="1581"/>
                    </a:lnTo>
                    <a:lnTo>
                      <a:pt x="744" y="1588"/>
                    </a:lnTo>
                    <a:lnTo>
                      <a:pt x="723" y="1600"/>
                    </a:lnTo>
                    <a:lnTo>
                      <a:pt x="707" y="1617"/>
                    </a:lnTo>
                    <a:lnTo>
                      <a:pt x="695" y="1637"/>
                    </a:lnTo>
                    <a:lnTo>
                      <a:pt x="687" y="1658"/>
                    </a:lnTo>
                    <a:lnTo>
                      <a:pt x="684" y="1683"/>
                    </a:lnTo>
                    <a:lnTo>
                      <a:pt x="688" y="1710"/>
                    </a:lnTo>
                    <a:lnTo>
                      <a:pt x="699" y="1736"/>
                    </a:lnTo>
                    <a:lnTo>
                      <a:pt x="715" y="1756"/>
                    </a:lnTo>
                    <a:lnTo>
                      <a:pt x="736" y="1773"/>
                    </a:lnTo>
                    <a:lnTo>
                      <a:pt x="762" y="1784"/>
                    </a:lnTo>
                    <a:lnTo>
                      <a:pt x="789" y="1788"/>
                    </a:lnTo>
                    <a:lnTo>
                      <a:pt x="817" y="1784"/>
                    </a:lnTo>
                    <a:lnTo>
                      <a:pt x="841" y="1773"/>
                    </a:lnTo>
                    <a:lnTo>
                      <a:pt x="863" y="1756"/>
                    </a:lnTo>
                    <a:lnTo>
                      <a:pt x="880" y="1736"/>
                    </a:lnTo>
                    <a:lnTo>
                      <a:pt x="890" y="1710"/>
                    </a:lnTo>
                    <a:lnTo>
                      <a:pt x="893" y="1683"/>
                    </a:lnTo>
                    <a:lnTo>
                      <a:pt x="891" y="1662"/>
                    </a:lnTo>
                    <a:lnTo>
                      <a:pt x="884" y="1642"/>
                    </a:lnTo>
                    <a:lnTo>
                      <a:pt x="870" y="1622"/>
                    </a:lnTo>
                    <a:lnTo>
                      <a:pt x="855" y="1604"/>
                    </a:lnTo>
                    <a:lnTo>
                      <a:pt x="835" y="1591"/>
                    </a:lnTo>
                    <a:lnTo>
                      <a:pt x="814" y="1581"/>
                    </a:lnTo>
                    <a:lnTo>
                      <a:pt x="789" y="1577"/>
                    </a:lnTo>
                    <a:close/>
                    <a:moveTo>
                      <a:pt x="126" y="0"/>
                    </a:moveTo>
                    <a:lnTo>
                      <a:pt x="2092" y="0"/>
                    </a:lnTo>
                    <a:lnTo>
                      <a:pt x="2121" y="3"/>
                    </a:lnTo>
                    <a:lnTo>
                      <a:pt x="2147" y="12"/>
                    </a:lnTo>
                    <a:lnTo>
                      <a:pt x="2170" y="27"/>
                    </a:lnTo>
                    <a:lnTo>
                      <a:pt x="2190" y="47"/>
                    </a:lnTo>
                    <a:lnTo>
                      <a:pt x="2204" y="70"/>
                    </a:lnTo>
                    <a:lnTo>
                      <a:pt x="2214" y="96"/>
                    </a:lnTo>
                    <a:lnTo>
                      <a:pt x="2217" y="125"/>
                    </a:lnTo>
                    <a:lnTo>
                      <a:pt x="2217" y="1781"/>
                    </a:lnTo>
                    <a:lnTo>
                      <a:pt x="2214" y="1810"/>
                    </a:lnTo>
                    <a:lnTo>
                      <a:pt x="2204" y="1836"/>
                    </a:lnTo>
                    <a:lnTo>
                      <a:pt x="2190" y="1859"/>
                    </a:lnTo>
                    <a:lnTo>
                      <a:pt x="2170" y="1878"/>
                    </a:lnTo>
                    <a:lnTo>
                      <a:pt x="2147" y="1893"/>
                    </a:lnTo>
                    <a:lnTo>
                      <a:pt x="2121" y="1903"/>
                    </a:lnTo>
                    <a:lnTo>
                      <a:pt x="2092" y="1906"/>
                    </a:lnTo>
                    <a:lnTo>
                      <a:pt x="567" y="1906"/>
                    </a:lnTo>
                    <a:lnTo>
                      <a:pt x="567" y="1386"/>
                    </a:lnTo>
                    <a:lnTo>
                      <a:pt x="2067" y="1386"/>
                    </a:lnTo>
                    <a:lnTo>
                      <a:pt x="2067" y="214"/>
                    </a:lnTo>
                    <a:lnTo>
                      <a:pt x="149" y="214"/>
                    </a:lnTo>
                    <a:lnTo>
                      <a:pt x="149" y="339"/>
                    </a:lnTo>
                    <a:lnTo>
                      <a:pt x="0" y="339"/>
                    </a:lnTo>
                    <a:lnTo>
                      <a:pt x="0" y="125"/>
                    </a:lnTo>
                    <a:lnTo>
                      <a:pt x="4" y="96"/>
                    </a:lnTo>
                    <a:lnTo>
                      <a:pt x="13" y="70"/>
                    </a:lnTo>
                    <a:lnTo>
                      <a:pt x="28" y="47"/>
                    </a:lnTo>
                    <a:lnTo>
                      <a:pt x="47" y="27"/>
                    </a:lnTo>
                    <a:lnTo>
                      <a:pt x="70" y="12"/>
                    </a:lnTo>
                    <a:lnTo>
                      <a:pt x="97" y="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2999431" y="1903974"/>
              <a:ext cx="82132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/>
                  <a:cs typeface="ＭＳ Ｐゴシック"/>
                </a:rPr>
                <a:t>Desktop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004010" y="1903974"/>
              <a:ext cx="68921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/>
                  <a:cs typeface="ＭＳ Ｐゴシック"/>
                </a:rPr>
                <a:t>Web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880133" y="1903974"/>
              <a:ext cx="754489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ＭＳ Ｐゴシック"/>
                  <a:cs typeface="ＭＳ Ｐゴシック"/>
                </a:rPr>
                <a:t>Device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05791" y="4656428"/>
              <a:ext cx="521373" cy="426944"/>
              <a:chOff x="9622002" y="3703176"/>
              <a:chExt cx="617177" cy="505396"/>
            </a:xfrm>
          </p:grpSpPr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9622002" y="3703176"/>
                <a:ext cx="617177" cy="505396"/>
              </a:xfrm>
              <a:custGeom>
                <a:avLst/>
                <a:gdLst>
                  <a:gd name="T0" fmla="*/ 120 w 2596"/>
                  <a:gd name="T1" fmla="*/ 0 h 2126"/>
                  <a:gd name="T2" fmla="*/ 2476 w 2596"/>
                  <a:gd name="T3" fmla="*/ 0 h 2126"/>
                  <a:gd name="T4" fmla="*/ 2504 w 2596"/>
                  <a:gd name="T5" fmla="*/ 3 h 2126"/>
                  <a:gd name="T6" fmla="*/ 2528 w 2596"/>
                  <a:gd name="T7" fmla="*/ 12 h 2126"/>
                  <a:gd name="T8" fmla="*/ 2551 w 2596"/>
                  <a:gd name="T9" fmla="*/ 26 h 2126"/>
                  <a:gd name="T10" fmla="*/ 2569 w 2596"/>
                  <a:gd name="T11" fmla="*/ 44 h 2126"/>
                  <a:gd name="T12" fmla="*/ 2584 w 2596"/>
                  <a:gd name="T13" fmla="*/ 67 h 2126"/>
                  <a:gd name="T14" fmla="*/ 2592 w 2596"/>
                  <a:gd name="T15" fmla="*/ 92 h 2126"/>
                  <a:gd name="T16" fmla="*/ 2596 w 2596"/>
                  <a:gd name="T17" fmla="*/ 119 h 2126"/>
                  <a:gd name="T18" fmla="*/ 2596 w 2596"/>
                  <a:gd name="T19" fmla="*/ 2007 h 2126"/>
                  <a:gd name="T20" fmla="*/ 2592 w 2596"/>
                  <a:gd name="T21" fmla="*/ 2035 h 2126"/>
                  <a:gd name="T22" fmla="*/ 2584 w 2596"/>
                  <a:gd name="T23" fmla="*/ 2060 h 2126"/>
                  <a:gd name="T24" fmla="*/ 2569 w 2596"/>
                  <a:gd name="T25" fmla="*/ 2082 h 2126"/>
                  <a:gd name="T26" fmla="*/ 2551 w 2596"/>
                  <a:gd name="T27" fmla="*/ 2100 h 2126"/>
                  <a:gd name="T28" fmla="*/ 2528 w 2596"/>
                  <a:gd name="T29" fmla="*/ 2114 h 2126"/>
                  <a:gd name="T30" fmla="*/ 2504 w 2596"/>
                  <a:gd name="T31" fmla="*/ 2123 h 2126"/>
                  <a:gd name="T32" fmla="*/ 2476 w 2596"/>
                  <a:gd name="T33" fmla="*/ 2126 h 2126"/>
                  <a:gd name="T34" fmla="*/ 120 w 2596"/>
                  <a:gd name="T35" fmla="*/ 2126 h 2126"/>
                  <a:gd name="T36" fmla="*/ 92 w 2596"/>
                  <a:gd name="T37" fmla="*/ 2123 h 2126"/>
                  <a:gd name="T38" fmla="*/ 67 w 2596"/>
                  <a:gd name="T39" fmla="*/ 2114 h 2126"/>
                  <a:gd name="T40" fmla="*/ 45 w 2596"/>
                  <a:gd name="T41" fmla="*/ 2100 h 2126"/>
                  <a:gd name="T42" fmla="*/ 25 w 2596"/>
                  <a:gd name="T43" fmla="*/ 2082 h 2126"/>
                  <a:gd name="T44" fmla="*/ 12 w 2596"/>
                  <a:gd name="T45" fmla="*/ 2060 h 2126"/>
                  <a:gd name="T46" fmla="*/ 2 w 2596"/>
                  <a:gd name="T47" fmla="*/ 2035 h 2126"/>
                  <a:gd name="T48" fmla="*/ 0 w 2596"/>
                  <a:gd name="T49" fmla="*/ 2007 h 2126"/>
                  <a:gd name="T50" fmla="*/ 0 w 2596"/>
                  <a:gd name="T51" fmla="*/ 119 h 2126"/>
                  <a:gd name="T52" fmla="*/ 2 w 2596"/>
                  <a:gd name="T53" fmla="*/ 92 h 2126"/>
                  <a:gd name="T54" fmla="*/ 12 w 2596"/>
                  <a:gd name="T55" fmla="*/ 67 h 2126"/>
                  <a:gd name="T56" fmla="*/ 25 w 2596"/>
                  <a:gd name="T57" fmla="*/ 44 h 2126"/>
                  <a:gd name="T58" fmla="*/ 45 w 2596"/>
                  <a:gd name="T59" fmla="*/ 26 h 2126"/>
                  <a:gd name="T60" fmla="*/ 67 w 2596"/>
                  <a:gd name="T61" fmla="*/ 12 h 2126"/>
                  <a:gd name="T62" fmla="*/ 92 w 2596"/>
                  <a:gd name="T63" fmla="*/ 3 h 2126"/>
                  <a:gd name="T64" fmla="*/ 120 w 2596"/>
                  <a:gd name="T65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6" h="2126">
                    <a:moveTo>
                      <a:pt x="120" y="0"/>
                    </a:moveTo>
                    <a:lnTo>
                      <a:pt x="2476" y="0"/>
                    </a:lnTo>
                    <a:lnTo>
                      <a:pt x="2504" y="3"/>
                    </a:lnTo>
                    <a:lnTo>
                      <a:pt x="2528" y="12"/>
                    </a:lnTo>
                    <a:lnTo>
                      <a:pt x="2551" y="26"/>
                    </a:lnTo>
                    <a:lnTo>
                      <a:pt x="2569" y="44"/>
                    </a:lnTo>
                    <a:lnTo>
                      <a:pt x="2584" y="67"/>
                    </a:lnTo>
                    <a:lnTo>
                      <a:pt x="2592" y="92"/>
                    </a:lnTo>
                    <a:lnTo>
                      <a:pt x="2596" y="119"/>
                    </a:lnTo>
                    <a:lnTo>
                      <a:pt x="2596" y="2007"/>
                    </a:lnTo>
                    <a:lnTo>
                      <a:pt x="2592" y="2035"/>
                    </a:lnTo>
                    <a:lnTo>
                      <a:pt x="2584" y="2060"/>
                    </a:lnTo>
                    <a:lnTo>
                      <a:pt x="2569" y="2082"/>
                    </a:lnTo>
                    <a:lnTo>
                      <a:pt x="2551" y="2100"/>
                    </a:lnTo>
                    <a:lnTo>
                      <a:pt x="2528" y="2114"/>
                    </a:lnTo>
                    <a:lnTo>
                      <a:pt x="2504" y="2123"/>
                    </a:lnTo>
                    <a:lnTo>
                      <a:pt x="2476" y="2126"/>
                    </a:lnTo>
                    <a:lnTo>
                      <a:pt x="120" y="2126"/>
                    </a:lnTo>
                    <a:lnTo>
                      <a:pt x="92" y="2123"/>
                    </a:lnTo>
                    <a:lnTo>
                      <a:pt x="67" y="2114"/>
                    </a:lnTo>
                    <a:lnTo>
                      <a:pt x="45" y="2100"/>
                    </a:lnTo>
                    <a:lnTo>
                      <a:pt x="25" y="2082"/>
                    </a:lnTo>
                    <a:lnTo>
                      <a:pt x="12" y="2060"/>
                    </a:lnTo>
                    <a:lnTo>
                      <a:pt x="2" y="2035"/>
                    </a:lnTo>
                    <a:lnTo>
                      <a:pt x="0" y="2007"/>
                    </a:lnTo>
                    <a:lnTo>
                      <a:pt x="0" y="119"/>
                    </a:lnTo>
                    <a:lnTo>
                      <a:pt x="2" y="92"/>
                    </a:lnTo>
                    <a:lnTo>
                      <a:pt x="12" y="67"/>
                    </a:lnTo>
                    <a:lnTo>
                      <a:pt x="25" y="44"/>
                    </a:lnTo>
                    <a:lnTo>
                      <a:pt x="45" y="26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277"/>
              <p:cNvSpPr>
                <a:spLocks noEditPoints="1"/>
              </p:cNvSpPr>
              <p:nvPr/>
            </p:nvSpPr>
            <p:spPr bwMode="auto">
              <a:xfrm>
                <a:off x="9739730" y="3845876"/>
                <a:ext cx="390046" cy="208104"/>
              </a:xfrm>
              <a:custGeom>
                <a:avLst/>
                <a:gdLst>
                  <a:gd name="T0" fmla="*/ 664 w 1638"/>
                  <a:gd name="T1" fmla="*/ 663 h 872"/>
                  <a:gd name="T2" fmla="*/ 0 w 1638"/>
                  <a:gd name="T3" fmla="*/ 782 h 872"/>
                  <a:gd name="T4" fmla="*/ 0 w 1638"/>
                  <a:gd name="T5" fmla="*/ 361 h 872"/>
                  <a:gd name="T6" fmla="*/ 664 w 1638"/>
                  <a:gd name="T7" fmla="*/ 480 h 872"/>
                  <a:gd name="T8" fmla="*/ 0 w 1638"/>
                  <a:gd name="T9" fmla="*/ 361 h 872"/>
                  <a:gd name="T10" fmla="*/ 1638 w 1638"/>
                  <a:gd name="T11" fmla="*/ 761 h 872"/>
                  <a:gd name="T12" fmla="*/ 1592 w 1638"/>
                  <a:gd name="T13" fmla="*/ 802 h 872"/>
                  <a:gd name="T14" fmla="*/ 1530 w 1638"/>
                  <a:gd name="T15" fmla="*/ 833 h 872"/>
                  <a:gd name="T16" fmla="*/ 1456 w 1638"/>
                  <a:gd name="T17" fmla="*/ 853 h 872"/>
                  <a:gd name="T18" fmla="*/ 1378 w 1638"/>
                  <a:gd name="T19" fmla="*/ 865 h 872"/>
                  <a:gd name="T20" fmla="*/ 1305 w 1638"/>
                  <a:gd name="T21" fmla="*/ 870 h 872"/>
                  <a:gd name="T22" fmla="*/ 1239 w 1638"/>
                  <a:gd name="T23" fmla="*/ 872 h 872"/>
                  <a:gd name="T24" fmla="*/ 1175 w 1638"/>
                  <a:gd name="T25" fmla="*/ 870 h 872"/>
                  <a:gd name="T26" fmla="*/ 1101 w 1638"/>
                  <a:gd name="T27" fmla="*/ 865 h 872"/>
                  <a:gd name="T28" fmla="*/ 1024 w 1638"/>
                  <a:gd name="T29" fmla="*/ 853 h 872"/>
                  <a:gd name="T30" fmla="*/ 950 w 1638"/>
                  <a:gd name="T31" fmla="*/ 833 h 872"/>
                  <a:gd name="T32" fmla="*/ 887 w 1638"/>
                  <a:gd name="T33" fmla="*/ 802 h 872"/>
                  <a:gd name="T34" fmla="*/ 840 w 1638"/>
                  <a:gd name="T35" fmla="*/ 761 h 872"/>
                  <a:gd name="T36" fmla="*/ 873 w 1638"/>
                  <a:gd name="T37" fmla="*/ 309 h 872"/>
                  <a:gd name="T38" fmla="*/ 953 w 1638"/>
                  <a:gd name="T39" fmla="*/ 339 h 872"/>
                  <a:gd name="T40" fmla="*/ 1046 w 1638"/>
                  <a:gd name="T41" fmla="*/ 359 h 872"/>
                  <a:gd name="T42" fmla="*/ 1144 w 1638"/>
                  <a:gd name="T43" fmla="*/ 371 h 872"/>
                  <a:gd name="T44" fmla="*/ 1239 w 1638"/>
                  <a:gd name="T45" fmla="*/ 373 h 872"/>
                  <a:gd name="T46" fmla="*/ 1336 w 1638"/>
                  <a:gd name="T47" fmla="*/ 371 h 872"/>
                  <a:gd name="T48" fmla="*/ 1434 w 1638"/>
                  <a:gd name="T49" fmla="*/ 359 h 872"/>
                  <a:gd name="T50" fmla="*/ 1526 w 1638"/>
                  <a:gd name="T51" fmla="*/ 339 h 872"/>
                  <a:gd name="T52" fmla="*/ 1606 w 1638"/>
                  <a:gd name="T53" fmla="*/ 309 h 872"/>
                  <a:gd name="T54" fmla="*/ 0 w 1638"/>
                  <a:gd name="T55" fmla="*/ 59 h 872"/>
                  <a:gd name="T56" fmla="*/ 664 w 1638"/>
                  <a:gd name="T57" fmla="*/ 177 h 872"/>
                  <a:gd name="T58" fmla="*/ 0 w 1638"/>
                  <a:gd name="T59" fmla="*/ 59 h 872"/>
                  <a:gd name="T60" fmla="*/ 1299 w 1638"/>
                  <a:gd name="T61" fmla="*/ 1 h 872"/>
                  <a:gd name="T62" fmla="*/ 1407 w 1638"/>
                  <a:gd name="T63" fmla="*/ 12 h 872"/>
                  <a:gd name="T64" fmla="*/ 1502 w 1638"/>
                  <a:gd name="T65" fmla="*/ 30 h 872"/>
                  <a:gd name="T66" fmla="*/ 1574 w 1638"/>
                  <a:gd name="T67" fmla="*/ 56 h 872"/>
                  <a:gd name="T68" fmla="*/ 1621 w 1638"/>
                  <a:gd name="T69" fmla="*/ 88 h 872"/>
                  <a:gd name="T70" fmla="*/ 1638 w 1638"/>
                  <a:gd name="T71" fmla="*/ 123 h 872"/>
                  <a:gd name="T72" fmla="*/ 1621 w 1638"/>
                  <a:gd name="T73" fmla="*/ 158 h 872"/>
                  <a:gd name="T74" fmla="*/ 1574 w 1638"/>
                  <a:gd name="T75" fmla="*/ 189 h 872"/>
                  <a:gd name="T76" fmla="*/ 1502 w 1638"/>
                  <a:gd name="T77" fmla="*/ 216 h 872"/>
                  <a:gd name="T78" fmla="*/ 1407 w 1638"/>
                  <a:gd name="T79" fmla="*/ 234 h 872"/>
                  <a:gd name="T80" fmla="*/ 1299 w 1638"/>
                  <a:gd name="T81" fmla="*/ 245 h 872"/>
                  <a:gd name="T82" fmla="*/ 1180 w 1638"/>
                  <a:gd name="T83" fmla="*/ 245 h 872"/>
                  <a:gd name="T84" fmla="*/ 1071 w 1638"/>
                  <a:gd name="T85" fmla="*/ 234 h 872"/>
                  <a:gd name="T86" fmla="*/ 978 w 1638"/>
                  <a:gd name="T87" fmla="*/ 216 h 872"/>
                  <a:gd name="T88" fmla="*/ 904 w 1638"/>
                  <a:gd name="T89" fmla="*/ 189 h 872"/>
                  <a:gd name="T90" fmla="*/ 857 w 1638"/>
                  <a:gd name="T91" fmla="*/ 158 h 872"/>
                  <a:gd name="T92" fmla="*/ 840 w 1638"/>
                  <a:gd name="T93" fmla="*/ 123 h 872"/>
                  <a:gd name="T94" fmla="*/ 857 w 1638"/>
                  <a:gd name="T95" fmla="*/ 88 h 872"/>
                  <a:gd name="T96" fmla="*/ 904 w 1638"/>
                  <a:gd name="T97" fmla="*/ 56 h 872"/>
                  <a:gd name="T98" fmla="*/ 978 w 1638"/>
                  <a:gd name="T99" fmla="*/ 30 h 872"/>
                  <a:gd name="T100" fmla="*/ 1071 w 1638"/>
                  <a:gd name="T101" fmla="*/ 12 h 872"/>
                  <a:gd name="T102" fmla="*/ 1180 w 1638"/>
                  <a:gd name="T103" fmla="*/ 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872">
                    <a:moveTo>
                      <a:pt x="0" y="663"/>
                    </a:moveTo>
                    <a:lnTo>
                      <a:pt x="664" y="663"/>
                    </a:lnTo>
                    <a:lnTo>
                      <a:pt x="664" y="782"/>
                    </a:lnTo>
                    <a:lnTo>
                      <a:pt x="0" y="782"/>
                    </a:lnTo>
                    <a:lnTo>
                      <a:pt x="0" y="663"/>
                    </a:lnTo>
                    <a:close/>
                    <a:moveTo>
                      <a:pt x="0" y="361"/>
                    </a:moveTo>
                    <a:lnTo>
                      <a:pt x="664" y="361"/>
                    </a:lnTo>
                    <a:lnTo>
                      <a:pt x="664" y="480"/>
                    </a:lnTo>
                    <a:lnTo>
                      <a:pt x="0" y="480"/>
                    </a:lnTo>
                    <a:lnTo>
                      <a:pt x="0" y="361"/>
                    </a:lnTo>
                    <a:close/>
                    <a:moveTo>
                      <a:pt x="1638" y="291"/>
                    </a:moveTo>
                    <a:lnTo>
                      <a:pt x="1638" y="761"/>
                    </a:lnTo>
                    <a:lnTo>
                      <a:pt x="1618" y="783"/>
                    </a:lnTo>
                    <a:lnTo>
                      <a:pt x="1592" y="802"/>
                    </a:lnTo>
                    <a:lnTo>
                      <a:pt x="1562" y="819"/>
                    </a:lnTo>
                    <a:lnTo>
                      <a:pt x="1530" y="833"/>
                    </a:lnTo>
                    <a:lnTo>
                      <a:pt x="1493" y="843"/>
                    </a:lnTo>
                    <a:lnTo>
                      <a:pt x="1456" y="853"/>
                    </a:lnTo>
                    <a:lnTo>
                      <a:pt x="1417" y="859"/>
                    </a:lnTo>
                    <a:lnTo>
                      <a:pt x="1378" y="865"/>
                    </a:lnTo>
                    <a:lnTo>
                      <a:pt x="1341" y="868"/>
                    </a:lnTo>
                    <a:lnTo>
                      <a:pt x="1305" y="870"/>
                    </a:lnTo>
                    <a:lnTo>
                      <a:pt x="1271" y="871"/>
                    </a:lnTo>
                    <a:lnTo>
                      <a:pt x="1239" y="872"/>
                    </a:lnTo>
                    <a:lnTo>
                      <a:pt x="1209" y="871"/>
                    </a:lnTo>
                    <a:lnTo>
                      <a:pt x="1175" y="870"/>
                    </a:lnTo>
                    <a:lnTo>
                      <a:pt x="1139" y="868"/>
                    </a:lnTo>
                    <a:lnTo>
                      <a:pt x="1101" y="865"/>
                    </a:lnTo>
                    <a:lnTo>
                      <a:pt x="1063" y="859"/>
                    </a:lnTo>
                    <a:lnTo>
                      <a:pt x="1024" y="853"/>
                    </a:lnTo>
                    <a:lnTo>
                      <a:pt x="987" y="843"/>
                    </a:lnTo>
                    <a:lnTo>
                      <a:pt x="950" y="833"/>
                    </a:lnTo>
                    <a:lnTo>
                      <a:pt x="916" y="819"/>
                    </a:lnTo>
                    <a:lnTo>
                      <a:pt x="887" y="802"/>
                    </a:lnTo>
                    <a:lnTo>
                      <a:pt x="861" y="784"/>
                    </a:lnTo>
                    <a:lnTo>
                      <a:pt x="840" y="761"/>
                    </a:lnTo>
                    <a:lnTo>
                      <a:pt x="840" y="291"/>
                    </a:lnTo>
                    <a:lnTo>
                      <a:pt x="873" y="309"/>
                    </a:lnTo>
                    <a:lnTo>
                      <a:pt x="912" y="326"/>
                    </a:lnTo>
                    <a:lnTo>
                      <a:pt x="953" y="339"/>
                    </a:lnTo>
                    <a:lnTo>
                      <a:pt x="999" y="350"/>
                    </a:lnTo>
                    <a:lnTo>
                      <a:pt x="1046" y="359"/>
                    </a:lnTo>
                    <a:lnTo>
                      <a:pt x="1094" y="366"/>
                    </a:lnTo>
                    <a:lnTo>
                      <a:pt x="1144" y="371"/>
                    </a:lnTo>
                    <a:lnTo>
                      <a:pt x="1192" y="373"/>
                    </a:lnTo>
                    <a:lnTo>
                      <a:pt x="1239" y="373"/>
                    </a:lnTo>
                    <a:lnTo>
                      <a:pt x="1286" y="373"/>
                    </a:lnTo>
                    <a:lnTo>
                      <a:pt x="1336" y="371"/>
                    </a:lnTo>
                    <a:lnTo>
                      <a:pt x="1384" y="366"/>
                    </a:lnTo>
                    <a:lnTo>
                      <a:pt x="1434" y="359"/>
                    </a:lnTo>
                    <a:lnTo>
                      <a:pt x="1481" y="350"/>
                    </a:lnTo>
                    <a:lnTo>
                      <a:pt x="1526" y="339"/>
                    </a:lnTo>
                    <a:lnTo>
                      <a:pt x="1568" y="326"/>
                    </a:lnTo>
                    <a:lnTo>
                      <a:pt x="1606" y="309"/>
                    </a:lnTo>
                    <a:lnTo>
                      <a:pt x="1638" y="291"/>
                    </a:lnTo>
                    <a:close/>
                    <a:moveTo>
                      <a:pt x="0" y="59"/>
                    </a:moveTo>
                    <a:lnTo>
                      <a:pt x="664" y="59"/>
                    </a:lnTo>
                    <a:lnTo>
                      <a:pt x="664" y="177"/>
                    </a:lnTo>
                    <a:lnTo>
                      <a:pt x="0" y="177"/>
                    </a:lnTo>
                    <a:lnTo>
                      <a:pt x="0" y="59"/>
                    </a:lnTo>
                    <a:close/>
                    <a:moveTo>
                      <a:pt x="1239" y="0"/>
                    </a:moveTo>
                    <a:lnTo>
                      <a:pt x="1299" y="1"/>
                    </a:lnTo>
                    <a:lnTo>
                      <a:pt x="1355" y="6"/>
                    </a:lnTo>
                    <a:lnTo>
                      <a:pt x="1407" y="12"/>
                    </a:lnTo>
                    <a:lnTo>
                      <a:pt x="1457" y="20"/>
                    </a:lnTo>
                    <a:lnTo>
                      <a:pt x="1502" y="30"/>
                    </a:lnTo>
                    <a:lnTo>
                      <a:pt x="1540" y="42"/>
                    </a:lnTo>
                    <a:lnTo>
                      <a:pt x="1574" y="56"/>
                    </a:lnTo>
                    <a:lnTo>
                      <a:pt x="1602" y="71"/>
                    </a:lnTo>
                    <a:lnTo>
                      <a:pt x="1621" y="88"/>
                    </a:lnTo>
                    <a:lnTo>
                      <a:pt x="1635" y="105"/>
                    </a:lnTo>
                    <a:lnTo>
                      <a:pt x="1638" y="123"/>
                    </a:lnTo>
                    <a:lnTo>
                      <a:pt x="1635" y="141"/>
                    </a:lnTo>
                    <a:lnTo>
                      <a:pt x="1621" y="158"/>
                    </a:lnTo>
                    <a:lnTo>
                      <a:pt x="1602" y="175"/>
                    </a:lnTo>
                    <a:lnTo>
                      <a:pt x="1574" y="189"/>
                    </a:lnTo>
                    <a:lnTo>
                      <a:pt x="1540" y="204"/>
                    </a:lnTo>
                    <a:lnTo>
                      <a:pt x="1502" y="216"/>
                    </a:lnTo>
                    <a:lnTo>
                      <a:pt x="1457" y="226"/>
                    </a:lnTo>
                    <a:lnTo>
                      <a:pt x="1407" y="234"/>
                    </a:lnTo>
                    <a:lnTo>
                      <a:pt x="1355" y="240"/>
                    </a:lnTo>
                    <a:lnTo>
                      <a:pt x="1299" y="245"/>
                    </a:lnTo>
                    <a:lnTo>
                      <a:pt x="1239" y="246"/>
                    </a:lnTo>
                    <a:lnTo>
                      <a:pt x="1180" y="245"/>
                    </a:lnTo>
                    <a:lnTo>
                      <a:pt x="1124" y="240"/>
                    </a:lnTo>
                    <a:lnTo>
                      <a:pt x="1071" y="234"/>
                    </a:lnTo>
                    <a:lnTo>
                      <a:pt x="1023" y="226"/>
                    </a:lnTo>
                    <a:lnTo>
                      <a:pt x="978" y="216"/>
                    </a:lnTo>
                    <a:lnTo>
                      <a:pt x="938" y="204"/>
                    </a:lnTo>
                    <a:lnTo>
                      <a:pt x="904" y="189"/>
                    </a:lnTo>
                    <a:lnTo>
                      <a:pt x="878" y="175"/>
                    </a:lnTo>
                    <a:lnTo>
                      <a:pt x="857" y="158"/>
                    </a:lnTo>
                    <a:lnTo>
                      <a:pt x="845" y="141"/>
                    </a:lnTo>
                    <a:lnTo>
                      <a:pt x="840" y="123"/>
                    </a:lnTo>
                    <a:lnTo>
                      <a:pt x="845" y="105"/>
                    </a:lnTo>
                    <a:lnTo>
                      <a:pt x="857" y="88"/>
                    </a:lnTo>
                    <a:lnTo>
                      <a:pt x="878" y="71"/>
                    </a:lnTo>
                    <a:lnTo>
                      <a:pt x="904" y="56"/>
                    </a:lnTo>
                    <a:lnTo>
                      <a:pt x="938" y="42"/>
                    </a:lnTo>
                    <a:lnTo>
                      <a:pt x="978" y="30"/>
                    </a:lnTo>
                    <a:lnTo>
                      <a:pt x="1023" y="20"/>
                    </a:lnTo>
                    <a:lnTo>
                      <a:pt x="1071" y="12"/>
                    </a:lnTo>
                    <a:lnTo>
                      <a:pt x="1124" y="6"/>
                    </a:lnTo>
                    <a:lnTo>
                      <a:pt x="1180" y="1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278"/>
              <p:cNvSpPr>
                <a:spLocks noEditPoints="1"/>
              </p:cNvSpPr>
              <p:nvPr/>
            </p:nvSpPr>
            <p:spPr bwMode="auto">
              <a:xfrm>
                <a:off x="9650542" y="3731716"/>
                <a:ext cx="560097" cy="449505"/>
              </a:xfrm>
              <a:custGeom>
                <a:avLst/>
                <a:gdLst>
                  <a:gd name="T0" fmla="*/ 174 w 2356"/>
                  <a:gd name="T1" fmla="*/ 174 h 1888"/>
                  <a:gd name="T2" fmla="*/ 174 w 2356"/>
                  <a:gd name="T3" fmla="*/ 1598 h 1888"/>
                  <a:gd name="T4" fmla="*/ 2182 w 2356"/>
                  <a:gd name="T5" fmla="*/ 1598 h 1888"/>
                  <a:gd name="T6" fmla="*/ 2182 w 2356"/>
                  <a:gd name="T7" fmla="*/ 174 h 1888"/>
                  <a:gd name="T8" fmla="*/ 174 w 2356"/>
                  <a:gd name="T9" fmla="*/ 174 h 1888"/>
                  <a:gd name="T10" fmla="*/ 0 w 2356"/>
                  <a:gd name="T11" fmla="*/ 0 h 1888"/>
                  <a:gd name="T12" fmla="*/ 2356 w 2356"/>
                  <a:gd name="T13" fmla="*/ 0 h 1888"/>
                  <a:gd name="T14" fmla="*/ 2356 w 2356"/>
                  <a:gd name="T15" fmla="*/ 1888 h 1888"/>
                  <a:gd name="T16" fmla="*/ 0 w 2356"/>
                  <a:gd name="T17" fmla="*/ 1888 h 1888"/>
                  <a:gd name="T18" fmla="*/ 0 w 2356"/>
                  <a:gd name="T19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6" h="1888">
                    <a:moveTo>
                      <a:pt x="174" y="174"/>
                    </a:moveTo>
                    <a:lnTo>
                      <a:pt x="174" y="1598"/>
                    </a:lnTo>
                    <a:lnTo>
                      <a:pt x="2182" y="1598"/>
                    </a:lnTo>
                    <a:lnTo>
                      <a:pt x="2182" y="174"/>
                    </a:lnTo>
                    <a:lnTo>
                      <a:pt x="174" y="174"/>
                    </a:lnTo>
                    <a:close/>
                    <a:moveTo>
                      <a:pt x="0" y="0"/>
                    </a:moveTo>
                    <a:lnTo>
                      <a:pt x="2356" y="0"/>
                    </a:lnTo>
                    <a:lnTo>
                      <a:pt x="2356" y="1888"/>
                    </a:lnTo>
                    <a:lnTo>
                      <a:pt x="0" y="1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53353" y="5142083"/>
              <a:ext cx="828451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Server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152798" y="5142083"/>
              <a:ext cx="1406295" cy="41949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Online Content and Services</a:t>
              </a:r>
            </a:p>
          </p:txBody>
        </p:sp>
        <p:sp>
          <p:nvSpPr>
            <p:cNvPr id="247" name="Rectangle 61"/>
            <p:cNvSpPr/>
            <p:nvPr/>
          </p:nvSpPr>
          <p:spPr bwMode="auto">
            <a:xfrm rot="10800000" flipH="1">
              <a:off x="3395062" y="4462035"/>
              <a:ext cx="1912732" cy="146768"/>
            </a:xfrm>
            <a:custGeom>
              <a:avLst/>
              <a:gdLst/>
              <a:ahLst/>
              <a:cxnLst/>
              <a:rect l="l" t="t" r="r" b="b"/>
              <a:pathLst>
                <a:path w="2264203" h="173737">
                  <a:moveTo>
                    <a:pt x="79738" y="173737"/>
                  </a:moveTo>
                  <a:lnTo>
                    <a:pt x="869580" y="173737"/>
                  </a:lnTo>
                  <a:lnTo>
                    <a:pt x="869580" y="173736"/>
                  </a:lnTo>
                  <a:lnTo>
                    <a:pt x="1394624" y="173736"/>
                  </a:lnTo>
                  <a:lnTo>
                    <a:pt x="1394624" y="173737"/>
                  </a:lnTo>
                  <a:lnTo>
                    <a:pt x="2184465" y="173737"/>
                  </a:lnTo>
                  <a:cubicBezTo>
                    <a:pt x="2228503" y="173737"/>
                    <a:pt x="2264203" y="136958"/>
                    <a:pt x="2264203" y="91588"/>
                  </a:cubicBezTo>
                  <a:lnTo>
                    <a:pt x="2264203" y="0"/>
                  </a:lnTo>
                  <a:cubicBezTo>
                    <a:pt x="2264203" y="45370"/>
                    <a:pt x="2228503" y="82149"/>
                    <a:pt x="2184465" y="82149"/>
                  </a:cubicBezTo>
                  <a:lnTo>
                    <a:pt x="1394624" y="82149"/>
                  </a:lnTo>
                  <a:lnTo>
                    <a:pt x="1394624" y="82296"/>
                  </a:lnTo>
                  <a:lnTo>
                    <a:pt x="869580" y="82296"/>
                  </a:lnTo>
                  <a:lnTo>
                    <a:pt x="869580" y="82149"/>
                  </a:lnTo>
                  <a:lnTo>
                    <a:pt x="79738" y="82149"/>
                  </a:lnTo>
                  <a:cubicBezTo>
                    <a:pt x="35700" y="82149"/>
                    <a:pt x="0" y="45370"/>
                    <a:pt x="0" y="0"/>
                  </a:cubicBezTo>
                  <a:lnTo>
                    <a:pt x="0" y="91588"/>
                  </a:lnTo>
                  <a:cubicBezTo>
                    <a:pt x="0" y="136958"/>
                    <a:pt x="35700" y="173737"/>
                    <a:pt x="79738" y="173737"/>
                  </a:cubicBezTo>
                  <a:close/>
                </a:path>
              </a:pathLst>
            </a:custGeom>
            <a:solidFill>
              <a:srgbClr val="FABE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48" name="Freeform 29"/>
            <p:cNvSpPr>
              <a:spLocks/>
            </p:cNvSpPr>
            <p:nvPr/>
          </p:nvSpPr>
          <p:spPr bwMode="auto">
            <a:xfrm>
              <a:off x="3530261" y="2954658"/>
              <a:ext cx="1804902" cy="1147666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4199242" y="3399125"/>
              <a:ext cx="816471" cy="890826"/>
              <a:chOff x="749839" y="3008091"/>
              <a:chExt cx="1033728" cy="1127867"/>
            </a:xfrm>
          </p:grpSpPr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9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10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11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12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Freeform 13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Freeform 14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15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16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18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19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20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21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22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2902101" y="3414116"/>
              <a:ext cx="1132168" cy="449538"/>
            </a:xfrm>
            <a:prstGeom prst="rect">
              <a:avLst/>
            </a:prstGeom>
            <a:solidFill>
              <a:srgbClr val="658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Portal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4372068" y="4651357"/>
              <a:ext cx="837487" cy="475648"/>
              <a:chOff x="4372068" y="4651789"/>
              <a:chExt cx="837487" cy="475648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4372068" y="4651789"/>
                <a:ext cx="532328" cy="359495"/>
                <a:chOff x="4372068" y="4651789"/>
                <a:chExt cx="532328" cy="359495"/>
              </a:xfrm>
            </p:grpSpPr>
            <p:sp>
              <p:nvSpPr>
                <p:cNvPr id="257" name="Freeform 56"/>
                <p:cNvSpPr>
                  <a:spLocks/>
                </p:cNvSpPr>
                <p:nvPr/>
              </p:nvSpPr>
              <p:spPr bwMode="auto">
                <a:xfrm>
                  <a:off x="4372068" y="4651789"/>
                  <a:ext cx="448217" cy="359495"/>
                </a:xfrm>
                <a:custGeom>
                  <a:avLst/>
                  <a:gdLst>
                    <a:gd name="T0" fmla="*/ 1522 w 1945"/>
                    <a:gd name="T1" fmla="*/ 0 h 1560"/>
                    <a:gd name="T2" fmla="*/ 1573 w 1945"/>
                    <a:gd name="T3" fmla="*/ 13 h 1560"/>
                    <a:gd name="T4" fmla="*/ 1609 w 1945"/>
                    <a:gd name="T5" fmla="*/ 50 h 1560"/>
                    <a:gd name="T6" fmla="*/ 1624 w 1945"/>
                    <a:gd name="T7" fmla="*/ 102 h 1560"/>
                    <a:gd name="T8" fmla="*/ 1621 w 1945"/>
                    <a:gd name="T9" fmla="*/ 301 h 1560"/>
                    <a:gd name="T10" fmla="*/ 1919 w 1945"/>
                    <a:gd name="T11" fmla="*/ 632 h 1560"/>
                    <a:gd name="T12" fmla="*/ 1873 w 1945"/>
                    <a:gd name="T13" fmla="*/ 683 h 1560"/>
                    <a:gd name="T14" fmla="*/ 1538 w 1945"/>
                    <a:gd name="T15" fmla="*/ 381 h 1560"/>
                    <a:gd name="T16" fmla="*/ 1343 w 1945"/>
                    <a:gd name="T17" fmla="*/ 382 h 1560"/>
                    <a:gd name="T18" fmla="*/ 1313 w 1945"/>
                    <a:gd name="T19" fmla="*/ 377 h 1560"/>
                    <a:gd name="T20" fmla="*/ 1063 w 1945"/>
                    <a:gd name="T21" fmla="*/ 643 h 1560"/>
                    <a:gd name="T22" fmla="*/ 1830 w 1945"/>
                    <a:gd name="T23" fmla="*/ 774 h 1560"/>
                    <a:gd name="T24" fmla="*/ 1820 w 1945"/>
                    <a:gd name="T25" fmla="*/ 854 h 1560"/>
                    <a:gd name="T26" fmla="*/ 1063 w 1945"/>
                    <a:gd name="T27" fmla="*/ 802 h 1560"/>
                    <a:gd name="T28" fmla="*/ 1059 w 1945"/>
                    <a:gd name="T29" fmla="*/ 849 h 1560"/>
                    <a:gd name="T30" fmla="*/ 1034 w 1945"/>
                    <a:gd name="T31" fmla="*/ 894 h 1560"/>
                    <a:gd name="T32" fmla="*/ 988 w 1945"/>
                    <a:gd name="T33" fmla="*/ 920 h 1560"/>
                    <a:gd name="T34" fmla="*/ 783 w 1945"/>
                    <a:gd name="T35" fmla="*/ 924 h 1560"/>
                    <a:gd name="T36" fmla="*/ 740 w 1945"/>
                    <a:gd name="T37" fmla="*/ 913 h 1560"/>
                    <a:gd name="T38" fmla="*/ 706 w 1945"/>
                    <a:gd name="T39" fmla="*/ 888 h 1560"/>
                    <a:gd name="T40" fmla="*/ 382 w 1945"/>
                    <a:gd name="T41" fmla="*/ 1007 h 1560"/>
                    <a:gd name="T42" fmla="*/ 1104 w 1945"/>
                    <a:gd name="T43" fmla="*/ 1258 h 1560"/>
                    <a:gd name="T44" fmla="*/ 1123 w 1945"/>
                    <a:gd name="T45" fmla="*/ 1216 h 1560"/>
                    <a:gd name="T46" fmla="*/ 1158 w 1945"/>
                    <a:gd name="T47" fmla="*/ 1189 h 1560"/>
                    <a:gd name="T48" fmla="*/ 1203 w 1945"/>
                    <a:gd name="T49" fmla="*/ 1178 h 1560"/>
                    <a:gd name="T50" fmla="*/ 1408 w 1945"/>
                    <a:gd name="T51" fmla="*/ 1181 h 1560"/>
                    <a:gd name="T52" fmla="*/ 1453 w 1945"/>
                    <a:gd name="T53" fmla="*/ 1208 h 1560"/>
                    <a:gd name="T54" fmla="*/ 1857 w 1945"/>
                    <a:gd name="T55" fmla="*/ 996 h 1560"/>
                    <a:gd name="T56" fmla="*/ 1896 w 1945"/>
                    <a:gd name="T57" fmla="*/ 1052 h 1560"/>
                    <a:gd name="T58" fmla="*/ 1483 w 1945"/>
                    <a:gd name="T59" fmla="*/ 1458 h 1560"/>
                    <a:gd name="T60" fmla="*/ 1469 w 1945"/>
                    <a:gd name="T61" fmla="*/ 1510 h 1560"/>
                    <a:gd name="T62" fmla="*/ 1433 w 1945"/>
                    <a:gd name="T63" fmla="*/ 1547 h 1560"/>
                    <a:gd name="T64" fmla="*/ 1382 w 1945"/>
                    <a:gd name="T65" fmla="*/ 1560 h 1560"/>
                    <a:gd name="T66" fmla="*/ 1176 w 1945"/>
                    <a:gd name="T67" fmla="*/ 1556 h 1560"/>
                    <a:gd name="T68" fmla="*/ 1132 w 1945"/>
                    <a:gd name="T69" fmla="*/ 1531 h 1560"/>
                    <a:gd name="T70" fmla="*/ 1105 w 1945"/>
                    <a:gd name="T71" fmla="*/ 1485 h 1560"/>
                    <a:gd name="T72" fmla="*/ 1101 w 1945"/>
                    <a:gd name="T73" fmla="*/ 1364 h 1560"/>
                    <a:gd name="T74" fmla="*/ 371 w 1945"/>
                    <a:gd name="T75" fmla="*/ 1164 h 1560"/>
                    <a:gd name="T76" fmla="*/ 344 w 1945"/>
                    <a:gd name="T77" fmla="*/ 1200 h 1560"/>
                    <a:gd name="T78" fmla="*/ 303 w 1945"/>
                    <a:gd name="T79" fmla="*/ 1220 h 1560"/>
                    <a:gd name="T80" fmla="*/ 101 w 1945"/>
                    <a:gd name="T81" fmla="*/ 1223 h 1560"/>
                    <a:gd name="T82" fmla="*/ 49 w 1945"/>
                    <a:gd name="T83" fmla="*/ 1209 h 1560"/>
                    <a:gd name="T84" fmla="*/ 13 w 1945"/>
                    <a:gd name="T85" fmla="*/ 1172 h 1560"/>
                    <a:gd name="T86" fmla="*/ 0 w 1945"/>
                    <a:gd name="T87" fmla="*/ 1121 h 1560"/>
                    <a:gd name="T88" fmla="*/ 4 w 1945"/>
                    <a:gd name="T89" fmla="*/ 915 h 1560"/>
                    <a:gd name="T90" fmla="*/ 29 w 1945"/>
                    <a:gd name="T91" fmla="*/ 871 h 1560"/>
                    <a:gd name="T92" fmla="*/ 75 w 1945"/>
                    <a:gd name="T93" fmla="*/ 844 h 1560"/>
                    <a:gd name="T94" fmla="*/ 279 w 1945"/>
                    <a:gd name="T95" fmla="*/ 840 h 1560"/>
                    <a:gd name="T96" fmla="*/ 325 w 1945"/>
                    <a:gd name="T97" fmla="*/ 851 h 1560"/>
                    <a:gd name="T98" fmla="*/ 360 w 1945"/>
                    <a:gd name="T99" fmla="*/ 880 h 1560"/>
                    <a:gd name="T100" fmla="*/ 681 w 1945"/>
                    <a:gd name="T101" fmla="*/ 764 h 1560"/>
                    <a:gd name="T102" fmla="*/ 684 w 1945"/>
                    <a:gd name="T103" fmla="*/ 616 h 1560"/>
                    <a:gd name="T104" fmla="*/ 711 w 1945"/>
                    <a:gd name="T105" fmla="*/ 571 h 1560"/>
                    <a:gd name="T106" fmla="*/ 756 w 1945"/>
                    <a:gd name="T107" fmla="*/ 544 h 1560"/>
                    <a:gd name="T108" fmla="*/ 961 w 1945"/>
                    <a:gd name="T109" fmla="*/ 541 h 1560"/>
                    <a:gd name="T110" fmla="*/ 991 w 1945"/>
                    <a:gd name="T111" fmla="*/ 547 h 1560"/>
                    <a:gd name="T112" fmla="*/ 1242 w 1945"/>
                    <a:gd name="T113" fmla="*/ 281 h 1560"/>
                    <a:gd name="T114" fmla="*/ 1245 w 1945"/>
                    <a:gd name="T115" fmla="*/ 75 h 1560"/>
                    <a:gd name="T116" fmla="*/ 1271 w 1945"/>
                    <a:gd name="T117" fmla="*/ 29 h 1560"/>
                    <a:gd name="T118" fmla="*/ 1317 w 1945"/>
                    <a:gd name="T119" fmla="*/ 4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45" h="1560">
                      <a:moveTo>
                        <a:pt x="1343" y="0"/>
                      </a:moveTo>
                      <a:lnTo>
                        <a:pt x="1522" y="0"/>
                      </a:lnTo>
                      <a:lnTo>
                        <a:pt x="1549" y="4"/>
                      </a:lnTo>
                      <a:lnTo>
                        <a:pt x="1573" y="13"/>
                      </a:lnTo>
                      <a:lnTo>
                        <a:pt x="1593" y="29"/>
                      </a:lnTo>
                      <a:lnTo>
                        <a:pt x="1609" y="50"/>
                      </a:lnTo>
                      <a:lnTo>
                        <a:pt x="1620" y="75"/>
                      </a:lnTo>
                      <a:lnTo>
                        <a:pt x="1624" y="102"/>
                      </a:lnTo>
                      <a:lnTo>
                        <a:pt x="1624" y="281"/>
                      </a:lnTo>
                      <a:lnTo>
                        <a:pt x="1621" y="301"/>
                      </a:lnTo>
                      <a:lnTo>
                        <a:pt x="1945" y="612"/>
                      </a:lnTo>
                      <a:lnTo>
                        <a:pt x="1919" y="632"/>
                      </a:lnTo>
                      <a:lnTo>
                        <a:pt x="1895" y="657"/>
                      </a:lnTo>
                      <a:lnTo>
                        <a:pt x="1873" y="683"/>
                      </a:lnTo>
                      <a:lnTo>
                        <a:pt x="1552" y="376"/>
                      </a:lnTo>
                      <a:lnTo>
                        <a:pt x="1538" y="381"/>
                      </a:lnTo>
                      <a:lnTo>
                        <a:pt x="1522" y="382"/>
                      </a:lnTo>
                      <a:lnTo>
                        <a:pt x="1343" y="382"/>
                      </a:lnTo>
                      <a:lnTo>
                        <a:pt x="1327" y="381"/>
                      </a:lnTo>
                      <a:lnTo>
                        <a:pt x="1313" y="377"/>
                      </a:lnTo>
                      <a:lnTo>
                        <a:pt x="1060" y="620"/>
                      </a:lnTo>
                      <a:lnTo>
                        <a:pt x="1063" y="643"/>
                      </a:lnTo>
                      <a:lnTo>
                        <a:pt x="1063" y="700"/>
                      </a:lnTo>
                      <a:lnTo>
                        <a:pt x="1830" y="774"/>
                      </a:lnTo>
                      <a:lnTo>
                        <a:pt x="1823" y="813"/>
                      </a:lnTo>
                      <a:lnTo>
                        <a:pt x="1820" y="854"/>
                      </a:lnTo>
                      <a:lnTo>
                        <a:pt x="1821" y="876"/>
                      </a:lnTo>
                      <a:lnTo>
                        <a:pt x="1063" y="802"/>
                      </a:lnTo>
                      <a:lnTo>
                        <a:pt x="1063" y="821"/>
                      </a:lnTo>
                      <a:lnTo>
                        <a:pt x="1059" y="849"/>
                      </a:lnTo>
                      <a:lnTo>
                        <a:pt x="1049" y="873"/>
                      </a:lnTo>
                      <a:lnTo>
                        <a:pt x="1034" y="894"/>
                      </a:lnTo>
                      <a:lnTo>
                        <a:pt x="1013" y="909"/>
                      </a:lnTo>
                      <a:lnTo>
                        <a:pt x="988" y="920"/>
                      </a:lnTo>
                      <a:lnTo>
                        <a:pt x="961" y="924"/>
                      </a:lnTo>
                      <a:lnTo>
                        <a:pt x="783" y="924"/>
                      </a:lnTo>
                      <a:lnTo>
                        <a:pt x="760" y="920"/>
                      </a:lnTo>
                      <a:lnTo>
                        <a:pt x="740" y="913"/>
                      </a:lnTo>
                      <a:lnTo>
                        <a:pt x="722" y="902"/>
                      </a:lnTo>
                      <a:lnTo>
                        <a:pt x="706" y="888"/>
                      </a:lnTo>
                      <a:lnTo>
                        <a:pt x="694" y="869"/>
                      </a:lnTo>
                      <a:lnTo>
                        <a:pt x="382" y="1007"/>
                      </a:lnTo>
                      <a:lnTo>
                        <a:pt x="382" y="1036"/>
                      </a:lnTo>
                      <a:lnTo>
                        <a:pt x="1104" y="1258"/>
                      </a:lnTo>
                      <a:lnTo>
                        <a:pt x="1111" y="1236"/>
                      </a:lnTo>
                      <a:lnTo>
                        <a:pt x="1123" y="1216"/>
                      </a:lnTo>
                      <a:lnTo>
                        <a:pt x="1139" y="1201"/>
                      </a:lnTo>
                      <a:lnTo>
                        <a:pt x="1158" y="1189"/>
                      </a:lnTo>
                      <a:lnTo>
                        <a:pt x="1180" y="1181"/>
                      </a:lnTo>
                      <a:lnTo>
                        <a:pt x="1203" y="1178"/>
                      </a:lnTo>
                      <a:lnTo>
                        <a:pt x="1382" y="1178"/>
                      </a:lnTo>
                      <a:lnTo>
                        <a:pt x="1408" y="1181"/>
                      </a:lnTo>
                      <a:lnTo>
                        <a:pt x="1433" y="1192"/>
                      </a:lnTo>
                      <a:lnTo>
                        <a:pt x="1453" y="1208"/>
                      </a:lnTo>
                      <a:lnTo>
                        <a:pt x="1843" y="965"/>
                      </a:lnTo>
                      <a:lnTo>
                        <a:pt x="1857" y="996"/>
                      </a:lnTo>
                      <a:lnTo>
                        <a:pt x="1875" y="1025"/>
                      </a:lnTo>
                      <a:lnTo>
                        <a:pt x="1896" y="1052"/>
                      </a:lnTo>
                      <a:lnTo>
                        <a:pt x="1483" y="1310"/>
                      </a:lnTo>
                      <a:lnTo>
                        <a:pt x="1483" y="1458"/>
                      </a:lnTo>
                      <a:lnTo>
                        <a:pt x="1480" y="1485"/>
                      </a:lnTo>
                      <a:lnTo>
                        <a:pt x="1469" y="1510"/>
                      </a:lnTo>
                      <a:lnTo>
                        <a:pt x="1453" y="1531"/>
                      </a:lnTo>
                      <a:lnTo>
                        <a:pt x="1433" y="1547"/>
                      </a:lnTo>
                      <a:lnTo>
                        <a:pt x="1408" y="1556"/>
                      </a:lnTo>
                      <a:lnTo>
                        <a:pt x="1382" y="1560"/>
                      </a:lnTo>
                      <a:lnTo>
                        <a:pt x="1203" y="1560"/>
                      </a:lnTo>
                      <a:lnTo>
                        <a:pt x="1176" y="1556"/>
                      </a:lnTo>
                      <a:lnTo>
                        <a:pt x="1152" y="1547"/>
                      </a:lnTo>
                      <a:lnTo>
                        <a:pt x="1132" y="1531"/>
                      </a:lnTo>
                      <a:lnTo>
                        <a:pt x="1115" y="1510"/>
                      </a:lnTo>
                      <a:lnTo>
                        <a:pt x="1105" y="1485"/>
                      </a:lnTo>
                      <a:lnTo>
                        <a:pt x="1101" y="1458"/>
                      </a:lnTo>
                      <a:lnTo>
                        <a:pt x="1101" y="1364"/>
                      </a:lnTo>
                      <a:lnTo>
                        <a:pt x="380" y="1143"/>
                      </a:lnTo>
                      <a:lnTo>
                        <a:pt x="371" y="1164"/>
                      </a:lnTo>
                      <a:lnTo>
                        <a:pt x="360" y="1184"/>
                      </a:lnTo>
                      <a:lnTo>
                        <a:pt x="344" y="1200"/>
                      </a:lnTo>
                      <a:lnTo>
                        <a:pt x="325" y="1212"/>
                      </a:lnTo>
                      <a:lnTo>
                        <a:pt x="303" y="1220"/>
                      </a:lnTo>
                      <a:lnTo>
                        <a:pt x="279" y="1223"/>
                      </a:lnTo>
                      <a:lnTo>
                        <a:pt x="101" y="1223"/>
                      </a:lnTo>
                      <a:lnTo>
                        <a:pt x="75" y="1219"/>
                      </a:lnTo>
                      <a:lnTo>
                        <a:pt x="49" y="1209"/>
                      </a:lnTo>
                      <a:lnTo>
                        <a:pt x="29" y="1192"/>
                      </a:lnTo>
                      <a:lnTo>
                        <a:pt x="13" y="1172"/>
                      </a:lnTo>
                      <a:lnTo>
                        <a:pt x="4" y="1148"/>
                      </a:lnTo>
                      <a:lnTo>
                        <a:pt x="0" y="1121"/>
                      </a:lnTo>
                      <a:lnTo>
                        <a:pt x="0" y="942"/>
                      </a:lnTo>
                      <a:lnTo>
                        <a:pt x="4" y="915"/>
                      </a:lnTo>
                      <a:lnTo>
                        <a:pt x="13" y="891"/>
                      </a:lnTo>
                      <a:lnTo>
                        <a:pt x="29" y="871"/>
                      </a:lnTo>
                      <a:lnTo>
                        <a:pt x="49" y="855"/>
                      </a:lnTo>
                      <a:lnTo>
                        <a:pt x="75" y="844"/>
                      </a:lnTo>
                      <a:lnTo>
                        <a:pt x="101" y="840"/>
                      </a:lnTo>
                      <a:lnTo>
                        <a:pt x="279" y="840"/>
                      </a:lnTo>
                      <a:lnTo>
                        <a:pt x="303" y="843"/>
                      </a:lnTo>
                      <a:lnTo>
                        <a:pt x="325" y="851"/>
                      </a:lnTo>
                      <a:lnTo>
                        <a:pt x="344" y="865"/>
                      </a:lnTo>
                      <a:lnTo>
                        <a:pt x="360" y="880"/>
                      </a:lnTo>
                      <a:lnTo>
                        <a:pt x="372" y="900"/>
                      </a:lnTo>
                      <a:lnTo>
                        <a:pt x="681" y="764"/>
                      </a:lnTo>
                      <a:lnTo>
                        <a:pt x="681" y="643"/>
                      </a:lnTo>
                      <a:lnTo>
                        <a:pt x="684" y="616"/>
                      </a:lnTo>
                      <a:lnTo>
                        <a:pt x="695" y="591"/>
                      </a:lnTo>
                      <a:lnTo>
                        <a:pt x="711" y="571"/>
                      </a:lnTo>
                      <a:lnTo>
                        <a:pt x="731" y="555"/>
                      </a:lnTo>
                      <a:lnTo>
                        <a:pt x="756" y="544"/>
                      </a:lnTo>
                      <a:lnTo>
                        <a:pt x="783" y="541"/>
                      </a:lnTo>
                      <a:lnTo>
                        <a:pt x="961" y="541"/>
                      </a:lnTo>
                      <a:lnTo>
                        <a:pt x="977" y="543"/>
                      </a:lnTo>
                      <a:lnTo>
                        <a:pt x="991" y="547"/>
                      </a:lnTo>
                      <a:lnTo>
                        <a:pt x="1244" y="302"/>
                      </a:lnTo>
                      <a:lnTo>
                        <a:pt x="1242" y="281"/>
                      </a:lnTo>
                      <a:lnTo>
                        <a:pt x="1242" y="102"/>
                      </a:lnTo>
                      <a:lnTo>
                        <a:pt x="1245" y="75"/>
                      </a:lnTo>
                      <a:lnTo>
                        <a:pt x="1255" y="50"/>
                      </a:lnTo>
                      <a:lnTo>
                        <a:pt x="1271" y="29"/>
                      </a:lnTo>
                      <a:lnTo>
                        <a:pt x="1292" y="13"/>
                      </a:lnTo>
                      <a:lnTo>
                        <a:pt x="1317" y="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Freeform 57"/>
                <p:cNvSpPr>
                  <a:spLocks/>
                </p:cNvSpPr>
                <p:nvPr/>
              </p:nvSpPr>
              <p:spPr bwMode="auto">
                <a:xfrm>
                  <a:off x="4814523" y="4802730"/>
                  <a:ext cx="89873" cy="91027"/>
                </a:xfrm>
                <a:custGeom>
                  <a:avLst/>
                  <a:gdLst>
                    <a:gd name="T0" fmla="*/ 197 w 394"/>
                    <a:gd name="T1" fmla="*/ 0 h 396"/>
                    <a:gd name="T2" fmla="*/ 232 w 394"/>
                    <a:gd name="T3" fmla="*/ 4 h 396"/>
                    <a:gd name="T4" fmla="*/ 266 w 394"/>
                    <a:gd name="T5" fmla="*/ 13 h 396"/>
                    <a:gd name="T6" fmla="*/ 296 w 394"/>
                    <a:gd name="T7" fmla="*/ 28 h 396"/>
                    <a:gd name="T8" fmla="*/ 324 w 394"/>
                    <a:gd name="T9" fmla="*/ 48 h 396"/>
                    <a:gd name="T10" fmla="*/ 348 w 394"/>
                    <a:gd name="T11" fmla="*/ 71 h 396"/>
                    <a:gd name="T12" fmla="*/ 368 w 394"/>
                    <a:gd name="T13" fmla="*/ 98 h 396"/>
                    <a:gd name="T14" fmla="*/ 382 w 394"/>
                    <a:gd name="T15" fmla="*/ 130 h 396"/>
                    <a:gd name="T16" fmla="*/ 392 w 394"/>
                    <a:gd name="T17" fmla="*/ 162 h 396"/>
                    <a:gd name="T18" fmla="*/ 394 w 394"/>
                    <a:gd name="T19" fmla="*/ 199 h 396"/>
                    <a:gd name="T20" fmla="*/ 392 w 394"/>
                    <a:gd name="T21" fmla="*/ 234 h 396"/>
                    <a:gd name="T22" fmla="*/ 382 w 394"/>
                    <a:gd name="T23" fmla="*/ 268 h 396"/>
                    <a:gd name="T24" fmla="*/ 368 w 394"/>
                    <a:gd name="T25" fmla="*/ 298 h 396"/>
                    <a:gd name="T26" fmla="*/ 348 w 394"/>
                    <a:gd name="T27" fmla="*/ 326 h 396"/>
                    <a:gd name="T28" fmla="*/ 324 w 394"/>
                    <a:gd name="T29" fmla="*/ 349 h 396"/>
                    <a:gd name="T30" fmla="*/ 296 w 394"/>
                    <a:gd name="T31" fmla="*/ 369 h 396"/>
                    <a:gd name="T32" fmla="*/ 266 w 394"/>
                    <a:gd name="T33" fmla="*/ 384 h 396"/>
                    <a:gd name="T34" fmla="*/ 232 w 394"/>
                    <a:gd name="T35" fmla="*/ 392 h 396"/>
                    <a:gd name="T36" fmla="*/ 197 w 394"/>
                    <a:gd name="T37" fmla="*/ 396 h 396"/>
                    <a:gd name="T38" fmla="*/ 162 w 394"/>
                    <a:gd name="T39" fmla="*/ 392 h 396"/>
                    <a:gd name="T40" fmla="*/ 128 w 394"/>
                    <a:gd name="T41" fmla="*/ 384 h 396"/>
                    <a:gd name="T42" fmla="*/ 98 w 394"/>
                    <a:gd name="T43" fmla="*/ 369 h 396"/>
                    <a:gd name="T44" fmla="*/ 70 w 394"/>
                    <a:gd name="T45" fmla="*/ 349 h 396"/>
                    <a:gd name="T46" fmla="*/ 46 w 394"/>
                    <a:gd name="T47" fmla="*/ 326 h 396"/>
                    <a:gd name="T48" fmla="*/ 27 w 394"/>
                    <a:gd name="T49" fmla="*/ 298 h 396"/>
                    <a:gd name="T50" fmla="*/ 12 w 394"/>
                    <a:gd name="T51" fmla="*/ 268 h 396"/>
                    <a:gd name="T52" fmla="*/ 2 w 394"/>
                    <a:gd name="T53" fmla="*/ 234 h 396"/>
                    <a:gd name="T54" fmla="*/ 0 w 394"/>
                    <a:gd name="T55" fmla="*/ 199 h 396"/>
                    <a:gd name="T56" fmla="*/ 2 w 394"/>
                    <a:gd name="T57" fmla="*/ 162 h 396"/>
                    <a:gd name="T58" fmla="*/ 12 w 394"/>
                    <a:gd name="T59" fmla="*/ 130 h 396"/>
                    <a:gd name="T60" fmla="*/ 27 w 394"/>
                    <a:gd name="T61" fmla="*/ 98 h 396"/>
                    <a:gd name="T62" fmla="*/ 46 w 394"/>
                    <a:gd name="T63" fmla="*/ 71 h 396"/>
                    <a:gd name="T64" fmla="*/ 70 w 394"/>
                    <a:gd name="T65" fmla="*/ 48 h 396"/>
                    <a:gd name="T66" fmla="*/ 98 w 394"/>
                    <a:gd name="T67" fmla="*/ 28 h 396"/>
                    <a:gd name="T68" fmla="*/ 128 w 394"/>
                    <a:gd name="T69" fmla="*/ 13 h 396"/>
                    <a:gd name="T70" fmla="*/ 162 w 394"/>
                    <a:gd name="T71" fmla="*/ 4 h 396"/>
                    <a:gd name="T72" fmla="*/ 197 w 394"/>
                    <a:gd name="T73" fmla="*/ 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4" h="396">
                      <a:moveTo>
                        <a:pt x="197" y="0"/>
                      </a:moveTo>
                      <a:lnTo>
                        <a:pt x="232" y="4"/>
                      </a:lnTo>
                      <a:lnTo>
                        <a:pt x="266" y="13"/>
                      </a:lnTo>
                      <a:lnTo>
                        <a:pt x="296" y="28"/>
                      </a:lnTo>
                      <a:lnTo>
                        <a:pt x="324" y="48"/>
                      </a:lnTo>
                      <a:lnTo>
                        <a:pt x="348" y="71"/>
                      </a:lnTo>
                      <a:lnTo>
                        <a:pt x="368" y="98"/>
                      </a:lnTo>
                      <a:lnTo>
                        <a:pt x="382" y="130"/>
                      </a:lnTo>
                      <a:lnTo>
                        <a:pt x="392" y="162"/>
                      </a:lnTo>
                      <a:lnTo>
                        <a:pt x="394" y="199"/>
                      </a:lnTo>
                      <a:lnTo>
                        <a:pt x="392" y="234"/>
                      </a:lnTo>
                      <a:lnTo>
                        <a:pt x="382" y="268"/>
                      </a:lnTo>
                      <a:lnTo>
                        <a:pt x="368" y="298"/>
                      </a:lnTo>
                      <a:lnTo>
                        <a:pt x="348" y="326"/>
                      </a:lnTo>
                      <a:lnTo>
                        <a:pt x="324" y="349"/>
                      </a:lnTo>
                      <a:lnTo>
                        <a:pt x="296" y="369"/>
                      </a:lnTo>
                      <a:lnTo>
                        <a:pt x="266" y="384"/>
                      </a:lnTo>
                      <a:lnTo>
                        <a:pt x="232" y="392"/>
                      </a:lnTo>
                      <a:lnTo>
                        <a:pt x="197" y="396"/>
                      </a:lnTo>
                      <a:lnTo>
                        <a:pt x="162" y="392"/>
                      </a:lnTo>
                      <a:lnTo>
                        <a:pt x="128" y="384"/>
                      </a:lnTo>
                      <a:lnTo>
                        <a:pt x="98" y="369"/>
                      </a:lnTo>
                      <a:lnTo>
                        <a:pt x="70" y="349"/>
                      </a:lnTo>
                      <a:lnTo>
                        <a:pt x="46" y="326"/>
                      </a:lnTo>
                      <a:lnTo>
                        <a:pt x="27" y="298"/>
                      </a:lnTo>
                      <a:lnTo>
                        <a:pt x="12" y="268"/>
                      </a:lnTo>
                      <a:lnTo>
                        <a:pt x="2" y="234"/>
                      </a:lnTo>
                      <a:lnTo>
                        <a:pt x="0" y="199"/>
                      </a:lnTo>
                      <a:lnTo>
                        <a:pt x="2" y="162"/>
                      </a:lnTo>
                      <a:lnTo>
                        <a:pt x="12" y="130"/>
                      </a:lnTo>
                      <a:lnTo>
                        <a:pt x="27" y="98"/>
                      </a:lnTo>
                      <a:lnTo>
                        <a:pt x="46" y="71"/>
                      </a:lnTo>
                      <a:lnTo>
                        <a:pt x="70" y="48"/>
                      </a:lnTo>
                      <a:lnTo>
                        <a:pt x="98" y="28"/>
                      </a:lnTo>
                      <a:lnTo>
                        <a:pt x="128" y="13"/>
                      </a:lnTo>
                      <a:lnTo>
                        <a:pt x="162" y="4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F3B82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773730" y="4651950"/>
                <a:ext cx="435825" cy="475487"/>
                <a:chOff x="4773730" y="4651950"/>
                <a:chExt cx="435825" cy="475487"/>
              </a:xfrm>
            </p:grpSpPr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4773730" y="4961229"/>
                  <a:ext cx="435824" cy="166208"/>
                </a:xfrm>
                <a:custGeom>
                  <a:avLst/>
                  <a:gdLst>
                    <a:gd name="T0" fmla="*/ 425 w 3693"/>
                    <a:gd name="T1" fmla="*/ 0 h 1406"/>
                    <a:gd name="T2" fmla="*/ 1772 w 3693"/>
                    <a:gd name="T3" fmla="*/ 809 h 1406"/>
                    <a:gd name="T4" fmla="*/ 1790 w 3693"/>
                    <a:gd name="T5" fmla="*/ 816 h 1406"/>
                    <a:gd name="T6" fmla="*/ 1811 w 3693"/>
                    <a:gd name="T7" fmla="*/ 822 h 1406"/>
                    <a:gd name="T8" fmla="*/ 1834 w 3693"/>
                    <a:gd name="T9" fmla="*/ 824 h 1406"/>
                    <a:gd name="T10" fmla="*/ 1859 w 3693"/>
                    <a:gd name="T11" fmla="*/ 824 h 1406"/>
                    <a:gd name="T12" fmla="*/ 1882 w 3693"/>
                    <a:gd name="T13" fmla="*/ 822 h 1406"/>
                    <a:gd name="T14" fmla="*/ 1903 w 3693"/>
                    <a:gd name="T15" fmla="*/ 816 h 1406"/>
                    <a:gd name="T16" fmla="*/ 1921 w 3693"/>
                    <a:gd name="T17" fmla="*/ 809 h 1406"/>
                    <a:gd name="T18" fmla="*/ 3267 w 3693"/>
                    <a:gd name="T19" fmla="*/ 0 h 1406"/>
                    <a:gd name="T20" fmla="*/ 3652 w 3693"/>
                    <a:gd name="T21" fmla="*/ 232 h 1406"/>
                    <a:gd name="T22" fmla="*/ 3673 w 3693"/>
                    <a:gd name="T23" fmla="*/ 246 h 1406"/>
                    <a:gd name="T24" fmla="*/ 3685 w 3693"/>
                    <a:gd name="T25" fmla="*/ 264 h 1406"/>
                    <a:gd name="T26" fmla="*/ 3693 w 3693"/>
                    <a:gd name="T27" fmla="*/ 282 h 1406"/>
                    <a:gd name="T28" fmla="*/ 3693 w 3693"/>
                    <a:gd name="T29" fmla="*/ 300 h 1406"/>
                    <a:gd name="T30" fmla="*/ 3685 w 3693"/>
                    <a:gd name="T31" fmla="*/ 319 h 1406"/>
                    <a:gd name="T32" fmla="*/ 3673 w 3693"/>
                    <a:gd name="T33" fmla="*/ 334 h 1406"/>
                    <a:gd name="T34" fmla="*/ 3652 w 3693"/>
                    <a:gd name="T35" fmla="*/ 350 h 1406"/>
                    <a:gd name="T36" fmla="*/ 1921 w 3693"/>
                    <a:gd name="T37" fmla="*/ 1389 h 1406"/>
                    <a:gd name="T38" fmla="*/ 1903 w 3693"/>
                    <a:gd name="T39" fmla="*/ 1397 h 1406"/>
                    <a:gd name="T40" fmla="*/ 1882 w 3693"/>
                    <a:gd name="T41" fmla="*/ 1402 h 1406"/>
                    <a:gd name="T42" fmla="*/ 1859 w 3693"/>
                    <a:gd name="T43" fmla="*/ 1406 h 1406"/>
                    <a:gd name="T44" fmla="*/ 1834 w 3693"/>
                    <a:gd name="T45" fmla="*/ 1406 h 1406"/>
                    <a:gd name="T46" fmla="*/ 1811 w 3693"/>
                    <a:gd name="T47" fmla="*/ 1402 h 1406"/>
                    <a:gd name="T48" fmla="*/ 1790 w 3693"/>
                    <a:gd name="T49" fmla="*/ 1397 h 1406"/>
                    <a:gd name="T50" fmla="*/ 1772 w 3693"/>
                    <a:gd name="T51" fmla="*/ 1389 h 1406"/>
                    <a:gd name="T52" fmla="*/ 39 w 3693"/>
                    <a:gd name="T53" fmla="*/ 350 h 1406"/>
                    <a:gd name="T54" fmla="*/ 20 w 3693"/>
                    <a:gd name="T55" fmla="*/ 334 h 1406"/>
                    <a:gd name="T56" fmla="*/ 6 w 3693"/>
                    <a:gd name="T57" fmla="*/ 317 h 1406"/>
                    <a:gd name="T58" fmla="*/ 0 w 3693"/>
                    <a:gd name="T59" fmla="*/ 300 h 1406"/>
                    <a:gd name="T60" fmla="*/ 0 w 3693"/>
                    <a:gd name="T61" fmla="*/ 282 h 1406"/>
                    <a:gd name="T62" fmla="*/ 6 w 3693"/>
                    <a:gd name="T63" fmla="*/ 264 h 1406"/>
                    <a:gd name="T64" fmla="*/ 20 w 3693"/>
                    <a:gd name="T65" fmla="*/ 246 h 1406"/>
                    <a:gd name="T66" fmla="*/ 39 w 3693"/>
                    <a:gd name="T67" fmla="*/ 231 h 1406"/>
                    <a:gd name="T68" fmla="*/ 425 w 3693"/>
                    <a:gd name="T69" fmla="*/ 0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93" h="1406">
                      <a:moveTo>
                        <a:pt x="425" y="0"/>
                      </a:moveTo>
                      <a:lnTo>
                        <a:pt x="1772" y="809"/>
                      </a:lnTo>
                      <a:lnTo>
                        <a:pt x="1790" y="816"/>
                      </a:lnTo>
                      <a:lnTo>
                        <a:pt x="1811" y="822"/>
                      </a:lnTo>
                      <a:lnTo>
                        <a:pt x="1834" y="824"/>
                      </a:lnTo>
                      <a:lnTo>
                        <a:pt x="1859" y="824"/>
                      </a:lnTo>
                      <a:lnTo>
                        <a:pt x="1882" y="822"/>
                      </a:lnTo>
                      <a:lnTo>
                        <a:pt x="1903" y="816"/>
                      </a:lnTo>
                      <a:lnTo>
                        <a:pt x="1921" y="809"/>
                      </a:lnTo>
                      <a:lnTo>
                        <a:pt x="3267" y="0"/>
                      </a:lnTo>
                      <a:lnTo>
                        <a:pt x="3652" y="232"/>
                      </a:lnTo>
                      <a:lnTo>
                        <a:pt x="3673" y="246"/>
                      </a:lnTo>
                      <a:lnTo>
                        <a:pt x="3685" y="264"/>
                      </a:lnTo>
                      <a:lnTo>
                        <a:pt x="3693" y="282"/>
                      </a:lnTo>
                      <a:lnTo>
                        <a:pt x="3693" y="300"/>
                      </a:lnTo>
                      <a:lnTo>
                        <a:pt x="3685" y="319"/>
                      </a:lnTo>
                      <a:lnTo>
                        <a:pt x="3673" y="334"/>
                      </a:lnTo>
                      <a:lnTo>
                        <a:pt x="3652" y="350"/>
                      </a:lnTo>
                      <a:lnTo>
                        <a:pt x="1921" y="1389"/>
                      </a:lnTo>
                      <a:lnTo>
                        <a:pt x="1903" y="1397"/>
                      </a:lnTo>
                      <a:lnTo>
                        <a:pt x="1882" y="1402"/>
                      </a:lnTo>
                      <a:lnTo>
                        <a:pt x="1859" y="1406"/>
                      </a:lnTo>
                      <a:lnTo>
                        <a:pt x="1834" y="1406"/>
                      </a:lnTo>
                      <a:lnTo>
                        <a:pt x="1811" y="1402"/>
                      </a:lnTo>
                      <a:lnTo>
                        <a:pt x="1790" y="1397"/>
                      </a:lnTo>
                      <a:lnTo>
                        <a:pt x="1772" y="1389"/>
                      </a:lnTo>
                      <a:lnTo>
                        <a:pt x="39" y="350"/>
                      </a:lnTo>
                      <a:lnTo>
                        <a:pt x="20" y="334"/>
                      </a:lnTo>
                      <a:lnTo>
                        <a:pt x="6" y="317"/>
                      </a:lnTo>
                      <a:lnTo>
                        <a:pt x="0" y="300"/>
                      </a:lnTo>
                      <a:lnTo>
                        <a:pt x="0" y="282"/>
                      </a:lnTo>
                      <a:lnTo>
                        <a:pt x="6" y="264"/>
                      </a:lnTo>
                      <a:lnTo>
                        <a:pt x="20" y="246"/>
                      </a:lnTo>
                      <a:lnTo>
                        <a:pt x="39" y="231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817922" y="4855460"/>
                  <a:ext cx="391633" cy="16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33" h="165736">
                      <a:moveTo>
                        <a:pt x="341359" y="0"/>
                      </a:moveTo>
                      <a:lnTo>
                        <a:pt x="386795" y="27230"/>
                      </a:lnTo>
                      <a:lnTo>
                        <a:pt x="389273" y="29116"/>
                      </a:lnTo>
                      <a:lnTo>
                        <a:pt x="390689" y="31120"/>
                      </a:lnTo>
                      <a:lnTo>
                        <a:pt x="391633" y="33124"/>
                      </a:lnTo>
                      <a:lnTo>
                        <a:pt x="391633" y="35364"/>
                      </a:lnTo>
                      <a:lnTo>
                        <a:pt x="390689" y="37485"/>
                      </a:lnTo>
                      <a:lnTo>
                        <a:pt x="389273" y="39489"/>
                      </a:lnTo>
                      <a:lnTo>
                        <a:pt x="386795" y="41257"/>
                      </a:lnTo>
                      <a:lnTo>
                        <a:pt x="182513" y="163850"/>
                      </a:lnTo>
                      <a:lnTo>
                        <a:pt x="180389" y="164793"/>
                      </a:lnTo>
                      <a:lnTo>
                        <a:pt x="177911" y="165383"/>
                      </a:lnTo>
                      <a:lnTo>
                        <a:pt x="175196" y="165736"/>
                      </a:lnTo>
                      <a:lnTo>
                        <a:pt x="172246" y="165736"/>
                      </a:lnTo>
                      <a:lnTo>
                        <a:pt x="169532" y="165383"/>
                      </a:lnTo>
                      <a:lnTo>
                        <a:pt x="167053" y="164793"/>
                      </a:lnTo>
                      <a:lnTo>
                        <a:pt x="164929" y="163850"/>
                      </a:lnTo>
                      <a:lnTo>
                        <a:pt x="0" y="64988"/>
                      </a:lnTo>
                      <a:lnTo>
                        <a:pt x="5069" y="61802"/>
                      </a:lnTo>
                      <a:lnTo>
                        <a:pt x="7370" y="60419"/>
                      </a:lnTo>
                      <a:lnTo>
                        <a:pt x="9441" y="58576"/>
                      </a:lnTo>
                      <a:lnTo>
                        <a:pt x="16803" y="61572"/>
                      </a:lnTo>
                      <a:lnTo>
                        <a:pt x="24396" y="64106"/>
                      </a:lnTo>
                      <a:lnTo>
                        <a:pt x="32909" y="65489"/>
                      </a:lnTo>
                      <a:lnTo>
                        <a:pt x="41192" y="66180"/>
                      </a:lnTo>
                      <a:lnTo>
                        <a:pt x="52006" y="65259"/>
                      </a:lnTo>
                      <a:lnTo>
                        <a:pt x="62360" y="62954"/>
                      </a:lnTo>
                      <a:lnTo>
                        <a:pt x="72024" y="59037"/>
                      </a:lnTo>
                      <a:lnTo>
                        <a:pt x="80997" y="54428"/>
                      </a:lnTo>
                      <a:lnTo>
                        <a:pt x="87760" y="49009"/>
                      </a:lnTo>
                      <a:lnTo>
                        <a:pt x="164929" y="95245"/>
                      </a:lnTo>
                      <a:lnTo>
                        <a:pt x="167053" y="96306"/>
                      </a:lnTo>
                      <a:lnTo>
                        <a:pt x="169532" y="96778"/>
                      </a:lnTo>
                      <a:lnTo>
                        <a:pt x="172246" y="97249"/>
                      </a:lnTo>
                      <a:lnTo>
                        <a:pt x="175196" y="97249"/>
                      </a:lnTo>
                      <a:lnTo>
                        <a:pt x="177911" y="96778"/>
                      </a:lnTo>
                      <a:lnTo>
                        <a:pt x="180389" y="96306"/>
                      </a:lnTo>
                      <a:lnTo>
                        <a:pt x="182513" y="95245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4817780" y="4651950"/>
                  <a:ext cx="391774" cy="26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774" h="263005">
                      <a:moveTo>
                        <a:pt x="172387" y="0"/>
                      </a:moveTo>
                      <a:lnTo>
                        <a:pt x="175337" y="0"/>
                      </a:lnTo>
                      <a:lnTo>
                        <a:pt x="178052" y="354"/>
                      </a:lnTo>
                      <a:lnTo>
                        <a:pt x="180530" y="944"/>
                      </a:lnTo>
                      <a:lnTo>
                        <a:pt x="182654" y="1887"/>
                      </a:lnTo>
                      <a:lnTo>
                        <a:pt x="386936" y="124544"/>
                      </a:lnTo>
                      <a:lnTo>
                        <a:pt x="389414" y="126313"/>
                      </a:lnTo>
                      <a:lnTo>
                        <a:pt x="390830" y="128318"/>
                      </a:lnTo>
                      <a:lnTo>
                        <a:pt x="391774" y="130441"/>
                      </a:lnTo>
                      <a:lnTo>
                        <a:pt x="391774" y="132682"/>
                      </a:lnTo>
                      <a:lnTo>
                        <a:pt x="390830" y="134805"/>
                      </a:lnTo>
                      <a:lnTo>
                        <a:pt x="389414" y="136692"/>
                      </a:lnTo>
                      <a:lnTo>
                        <a:pt x="386936" y="138579"/>
                      </a:lnTo>
                      <a:lnTo>
                        <a:pt x="182654" y="261000"/>
                      </a:lnTo>
                      <a:lnTo>
                        <a:pt x="180530" y="262062"/>
                      </a:lnTo>
                      <a:lnTo>
                        <a:pt x="178052" y="262769"/>
                      </a:lnTo>
                      <a:lnTo>
                        <a:pt x="175337" y="263005"/>
                      </a:lnTo>
                      <a:lnTo>
                        <a:pt x="172387" y="263005"/>
                      </a:lnTo>
                      <a:lnTo>
                        <a:pt x="169673" y="262769"/>
                      </a:lnTo>
                      <a:lnTo>
                        <a:pt x="167194" y="262062"/>
                      </a:lnTo>
                      <a:lnTo>
                        <a:pt x="165070" y="261000"/>
                      </a:lnTo>
                      <a:lnTo>
                        <a:pt x="107808" y="226724"/>
                      </a:lnTo>
                      <a:lnTo>
                        <a:pt x="111279" y="217379"/>
                      </a:lnTo>
                      <a:lnTo>
                        <a:pt x="113580" y="207240"/>
                      </a:lnTo>
                      <a:lnTo>
                        <a:pt x="114270" y="196639"/>
                      </a:lnTo>
                      <a:lnTo>
                        <a:pt x="113580" y="185808"/>
                      </a:lnTo>
                      <a:lnTo>
                        <a:pt x="111279" y="175438"/>
                      </a:lnTo>
                      <a:lnTo>
                        <a:pt x="107598" y="165760"/>
                      </a:lnTo>
                      <a:lnTo>
                        <a:pt x="102536" y="156772"/>
                      </a:lnTo>
                      <a:lnTo>
                        <a:pt x="96324" y="148707"/>
                      </a:lnTo>
                      <a:lnTo>
                        <a:pt x="89191" y="141332"/>
                      </a:lnTo>
                      <a:lnTo>
                        <a:pt x="81138" y="135341"/>
                      </a:lnTo>
                      <a:lnTo>
                        <a:pt x="72165" y="130271"/>
                      </a:lnTo>
                      <a:lnTo>
                        <a:pt x="62501" y="126353"/>
                      </a:lnTo>
                      <a:lnTo>
                        <a:pt x="52147" y="124049"/>
                      </a:lnTo>
                      <a:lnTo>
                        <a:pt x="41333" y="123358"/>
                      </a:lnTo>
                      <a:lnTo>
                        <a:pt x="32820" y="123818"/>
                      </a:lnTo>
                      <a:lnTo>
                        <a:pt x="24537" y="125432"/>
                      </a:lnTo>
                      <a:lnTo>
                        <a:pt x="20856" y="120823"/>
                      </a:lnTo>
                      <a:lnTo>
                        <a:pt x="0" y="100887"/>
                      </a:lnTo>
                      <a:lnTo>
                        <a:pt x="165070" y="1887"/>
                      </a:lnTo>
                      <a:lnTo>
                        <a:pt x="167194" y="944"/>
                      </a:lnTo>
                      <a:lnTo>
                        <a:pt x="169673" y="3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sp>
        <p:nvSpPr>
          <p:cNvPr id="349" name="TextBox 348"/>
          <p:cNvSpPr txBox="1"/>
          <p:nvPr/>
        </p:nvSpPr>
        <p:spPr>
          <a:xfrm>
            <a:off x="7268830" y="2908139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eaLnBrk="0" hangingPunct="0"/>
            <a:r>
              <a:rPr lang="en-US" sz="2400" b="1" dirty="0">
                <a:solidFill>
                  <a:schemeClr val="tx1">
                    <a:alpha val="40000"/>
                  </a:schemeClr>
                </a:solidFill>
                <a:ea typeface="ＭＳ Ｐゴシック"/>
                <a:cs typeface="ＭＳ Ｐゴシック"/>
              </a:rPr>
              <a:t>Web GIS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084763" y="3495918"/>
            <a:ext cx="1562285" cy="624624"/>
          </a:xfrm>
          <a:prstGeom prst="rect">
            <a:avLst/>
          </a:prstGeom>
          <a:solidFill>
            <a:srgbClr val="658E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Open Data Site</a:t>
            </a:r>
          </a:p>
        </p:txBody>
      </p:sp>
      <p:sp>
        <p:nvSpPr>
          <p:cNvPr id="63" name="TextBox 120"/>
          <p:cNvSpPr txBox="1"/>
          <p:nvPr/>
        </p:nvSpPr>
        <p:spPr>
          <a:xfrm>
            <a:off x="9721227" y="2091400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Apps</a:t>
            </a:r>
          </a:p>
        </p:txBody>
      </p:sp>
      <p:sp>
        <p:nvSpPr>
          <p:cNvPr id="64" name="TextBox 121"/>
          <p:cNvSpPr txBox="1"/>
          <p:nvPr/>
        </p:nvSpPr>
        <p:spPr>
          <a:xfrm>
            <a:off x="9721227" y="5145277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Services</a:t>
            </a:r>
          </a:p>
        </p:txBody>
      </p:sp>
      <p:sp>
        <p:nvSpPr>
          <p:cNvPr id="65" name="TextBox 147"/>
          <p:cNvSpPr txBox="1"/>
          <p:nvPr/>
        </p:nvSpPr>
        <p:spPr>
          <a:xfrm>
            <a:off x="9721227" y="3618328"/>
            <a:ext cx="3413790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8492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G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4F8E2098-1E51-489A-92C7-2F74BA19A50B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CD1A558-A19D-4C53-801F-C471BADF33D9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45EC56C-7A45-4611-8D56-9AEFE2D4E0D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11A1544-2219-4587-8FCE-74F086195D9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4CD262B2-D348-4D4E-9AB4-93526E98D28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A2AC83B-8E43-4258-80F0-7A5D1A58AD4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FE484536-7ACA-42D7-A546-56BB24F3A6A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00437B2-C0AE-4DBF-98F0-5B2BC90FC61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Esri-corp_tmplt_16X9_071614.potx</Template>
  <TotalTime>0</TotalTime>
  <Words>3185</Words>
  <Application>Microsoft Macintosh PowerPoint</Application>
  <PresentationFormat>Widescreen</PresentationFormat>
  <Paragraphs>571</Paragraphs>
  <Slides>73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Avenir Book</vt:lpstr>
      <vt:lpstr>Avenir Light</vt:lpstr>
      <vt:lpstr>Avenir Medium</vt:lpstr>
      <vt:lpstr>Calibri</vt:lpstr>
      <vt:lpstr>Helvetica</vt:lpstr>
      <vt:lpstr>Helvetica LT Std</vt:lpstr>
      <vt:lpstr>Lucida Grande</vt:lpstr>
      <vt:lpstr>ＭＳ Ｐゴシック</vt:lpstr>
      <vt:lpstr>Arial</vt:lpstr>
      <vt:lpstr>Esri_Corporate_Template</vt:lpstr>
      <vt:lpstr>OGS Template</vt:lpstr>
      <vt:lpstr>ArcGIS Open Data Getting Started + Best Practices</vt:lpstr>
      <vt:lpstr>Follow along! http://bit.ly/open-demo-2016</vt:lpstr>
      <vt:lpstr>Agenda</vt:lpstr>
      <vt:lpstr>What is Open Data – and why it matters</vt:lpstr>
      <vt:lpstr>Open Data principles </vt:lpstr>
      <vt:lpstr>Why does Open Data matter?</vt:lpstr>
      <vt:lpstr>What is ArcGIS Open Data?</vt:lpstr>
      <vt:lpstr>PowerPoint Presentation</vt:lpstr>
      <vt:lpstr>ArcGIS Open Data is part of the ArcGIS Platform</vt:lpstr>
      <vt:lpstr>ArcGIS Open Data is accessible</vt:lpstr>
      <vt:lpstr>PowerPoint Presentation</vt:lpstr>
      <vt:lpstr>ArcGIS Open Data is discoverable</vt:lpstr>
      <vt:lpstr>ArcGIS Open Data is explorable</vt:lpstr>
      <vt:lpstr>ArcGIS Open Data is collaborative</vt:lpstr>
      <vt:lpstr>Demonstration </vt:lpstr>
      <vt:lpstr>PowerPoint Presentation</vt:lpstr>
      <vt:lpstr>PowerPoint Presentation</vt:lpstr>
      <vt:lpstr>Exercise 1: Explore ArcGIS Open Data sites</vt:lpstr>
      <vt:lpstr>Data preparation and organization workflows</vt:lpstr>
      <vt:lpstr>Preparing your data </vt:lpstr>
      <vt:lpstr>Critical Item Details</vt:lpstr>
      <vt:lpstr>PowerPoint Presentation</vt:lpstr>
      <vt:lpstr>PowerPoint Presentation</vt:lpstr>
      <vt:lpstr>Use an Authoritative ArcGIS Online Profile</vt:lpstr>
      <vt:lpstr>Add items to ArcGIS Online</vt:lpstr>
      <vt:lpstr>Registering services to ArcGIS Online</vt:lpstr>
      <vt:lpstr>Create effective metadata</vt:lpstr>
      <vt:lpstr>Persistent linkages</vt:lpstr>
      <vt:lpstr>Demonstration </vt:lpstr>
      <vt:lpstr>PowerPoint Presentation</vt:lpstr>
      <vt:lpstr>ArcGIS Online credentials for exercises</vt:lpstr>
      <vt:lpstr>Exercise 2: Create content for ArcGIS Open Data</vt:lpstr>
      <vt:lpstr>Creating an Open Data site</vt:lpstr>
      <vt:lpstr>Creating an Open Data Site</vt:lpstr>
      <vt:lpstr>Turn on Open Data</vt:lpstr>
      <vt:lpstr>Enable Open Data for Organization</vt:lpstr>
      <vt:lpstr>Create Custom Role(s)</vt:lpstr>
      <vt:lpstr>Specify Open Data groups</vt:lpstr>
      <vt:lpstr>Designate Open Data  Groups</vt:lpstr>
      <vt:lpstr>Create new Open Data site</vt:lpstr>
      <vt:lpstr>Configuring your Open Data site</vt:lpstr>
      <vt:lpstr>Adding your data </vt:lpstr>
      <vt:lpstr>Designing your site layout</vt:lpstr>
      <vt:lpstr>ArcGIS Online Service Credits</vt:lpstr>
      <vt:lpstr>Demonstration </vt:lpstr>
      <vt:lpstr>PowerPoint Presentation</vt:lpstr>
      <vt:lpstr>Exercise 3: Create an ArcGIS Open Data site</vt:lpstr>
      <vt:lpstr>Customizing the Open Data site</vt:lpstr>
      <vt:lpstr>PowerPoint Presentation</vt:lpstr>
      <vt:lpstr>Customizing the Site Layout</vt:lpstr>
      <vt:lpstr>Using Markdown</vt:lpstr>
      <vt:lpstr>Grouping Data</vt:lpstr>
      <vt:lpstr>Sample HTML / CSS code</vt:lpstr>
      <vt:lpstr>Sample HTML / CSS code</vt:lpstr>
      <vt:lpstr>Demonstration </vt:lpstr>
      <vt:lpstr>PowerPoint Presentation</vt:lpstr>
      <vt:lpstr>Exercise 4: Customize your ArcGIS Open data site</vt:lpstr>
      <vt:lpstr>Promoting your Open Data site</vt:lpstr>
      <vt:lpstr>Engaging your community</vt:lpstr>
      <vt:lpstr>Advanced Topics</vt:lpstr>
      <vt:lpstr>Open Data Site Administration</vt:lpstr>
      <vt:lpstr>Data Manager</vt:lpstr>
      <vt:lpstr>Caching</vt:lpstr>
      <vt:lpstr>Projections</vt:lpstr>
      <vt:lpstr>Server Configuration Details – Service Properties</vt:lpstr>
      <vt:lpstr>Server Configuration Details – Organizing Services</vt:lpstr>
      <vt:lpstr>Server Configuration Details – Managing the data</vt:lpstr>
      <vt:lpstr>Server Configuration Details – Item configuration</vt:lpstr>
      <vt:lpstr>Integrating ArcGIS Open Data with other Open Data Platforms</vt:lpstr>
      <vt:lpstr>Federating with CKAN</vt:lpstr>
      <vt:lpstr>How to get metadata from ArcGIS for Desktop into ArcGIS Online  </vt:lpstr>
      <vt:lpstr>Resources</vt:lpstr>
      <vt:lpstr>Thank you!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2017-06-19T21:17:35Z</dcterms:modified>
</cp:coreProperties>
</file>